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handoutMasterIdLst>
    <p:handoutMasterId r:id="rId95"/>
  </p:handoutMasterIdLst>
  <p:sldIdLst>
    <p:sldId id="340" r:id="rId2"/>
    <p:sldId id="1214" r:id="rId3"/>
    <p:sldId id="1243" r:id="rId4"/>
    <p:sldId id="1244" r:id="rId5"/>
    <p:sldId id="1246" r:id="rId6"/>
    <p:sldId id="1245" r:id="rId7"/>
    <p:sldId id="1247" r:id="rId8"/>
    <p:sldId id="1248" r:id="rId9"/>
    <p:sldId id="1249" r:id="rId10"/>
    <p:sldId id="1184" r:id="rId11"/>
    <p:sldId id="341" r:id="rId12"/>
    <p:sldId id="1187" r:id="rId13"/>
    <p:sldId id="1186" r:id="rId14"/>
    <p:sldId id="342" r:id="rId15"/>
    <p:sldId id="1203" r:id="rId16"/>
    <p:sldId id="1204" r:id="rId17"/>
    <p:sldId id="1198" r:id="rId18"/>
    <p:sldId id="1215" r:id="rId19"/>
    <p:sldId id="1197" r:id="rId20"/>
    <p:sldId id="1193" r:id="rId21"/>
    <p:sldId id="1216" r:id="rId22"/>
    <p:sldId id="1217" r:id="rId23"/>
    <p:sldId id="1194" r:id="rId24"/>
    <p:sldId id="1218" r:id="rId25"/>
    <p:sldId id="1219" r:id="rId26"/>
    <p:sldId id="1195" r:id="rId27"/>
    <p:sldId id="1220" r:id="rId28"/>
    <p:sldId id="1221" r:id="rId29"/>
    <p:sldId id="1207" r:id="rId30"/>
    <p:sldId id="1222" r:id="rId31"/>
    <p:sldId id="1223" r:id="rId32"/>
    <p:sldId id="1205" r:id="rId33"/>
    <p:sldId id="1224" r:id="rId34"/>
    <p:sldId id="1225" r:id="rId35"/>
    <p:sldId id="1206" r:id="rId36"/>
    <p:sldId id="1226" r:id="rId37"/>
    <p:sldId id="1227" r:id="rId38"/>
    <p:sldId id="1210" r:id="rId39"/>
    <p:sldId id="1228" r:id="rId40"/>
    <p:sldId id="1229" r:id="rId41"/>
    <p:sldId id="1208" r:id="rId42"/>
    <p:sldId id="1230" r:id="rId43"/>
    <p:sldId id="1231" r:id="rId44"/>
    <p:sldId id="1209" r:id="rId45"/>
    <p:sldId id="1232" r:id="rId46"/>
    <p:sldId id="1233" r:id="rId47"/>
    <p:sldId id="343" r:id="rId48"/>
    <p:sldId id="344" r:id="rId49"/>
    <p:sldId id="345" r:id="rId50"/>
    <p:sldId id="350" r:id="rId51"/>
    <p:sldId id="1168" r:id="rId52"/>
    <p:sldId id="1169" r:id="rId53"/>
    <p:sldId id="347" r:id="rId54"/>
    <p:sldId id="348" r:id="rId55"/>
    <p:sldId id="349" r:id="rId56"/>
    <p:sldId id="317" r:id="rId57"/>
    <p:sldId id="1170" r:id="rId58"/>
    <p:sldId id="1171" r:id="rId59"/>
    <p:sldId id="1172" r:id="rId60"/>
    <p:sldId id="1173" r:id="rId61"/>
    <p:sldId id="1174" r:id="rId62"/>
    <p:sldId id="313" r:id="rId63"/>
    <p:sldId id="339" r:id="rId64"/>
    <p:sldId id="1234" r:id="rId65"/>
    <p:sldId id="331" r:id="rId66"/>
    <p:sldId id="1235" r:id="rId67"/>
    <p:sldId id="355" r:id="rId68"/>
    <p:sldId id="327" r:id="rId69"/>
    <p:sldId id="1236" r:id="rId70"/>
    <p:sldId id="300" r:id="rId71"/>
    <p:sldId id="1237" r:id="rId72"/>
    <p:sldId id="315" r:id="rId73"/>
    <p:sldId id="1238" r:id="rId74"/>
    <p:sldId id="1196" r:id="rId75"/>
    <p:sldId id="267" r:id="rId76"/>
    <p:sldId id="332" r:id="rId77"/>
    <p:sldId id="1239" r:id="rId78"/>
    <p:sldId id="305" r:id="rId79"/>
    <p:sldId id="282" r:id="rId80"/>
    <p:sldId id="290" r:id="rId81"/>
    <p:sldId id="336" r:id="rId82"/>
    <p:sldId id="1176" r:id="rId83"/>
    <p:sldId id="266" r:id="rId84"/>
    <p:sldId id="359" r:id="rId85"/>
    <p:sldId id="360" r:id="rId86"/>
    <p:sldId id="1211" r:id="rId87"/>
    <p:sldId id="1242" r:id="rId88"/>
    <p:sldId id="1167" r:id="rId89"/>
    <p:sldId id="358" r:id="rId90"/>
    <p:sldId id="1240" r:id="rId91"/>
    <p:sldId id="268" r:id="rId92"/>
    <p:sldId id="1241" r:id="rId93"/>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521415D9-36F7-43E2-AB2F-B90AF26B5E84}">
      <p14:sectionLst xmlns:p14="http://schemas.microsoft.com/office/powerpoint/2010/main">
        <p14:section name="Title slides" id="{DB952CA2-F37E-4B72-9E03-5C01D6602214}">
          <p14:sldIdLst>
            <p14:sldId id="340"/>
            <p14:sldId id="1214"/>
            <p14:sldId id="1243"/>
            <p14:sldId id="1244"/>
            <p14:sldId id="1246"/>
            <p14:sldId id="1245"/>
            <p14:sldId id="1247"/>
            <p14:sldId id="1248"/>
            <p14:sldId id="1249"/>
            <p14:sldId id="1184"/>
            <p14:sldId id="341"/>
            <p14:sldId id="1187"/>
            <p14:sldId id="1186"/>
            <p14:sldId id="342"/>
            <p14:sldId id="1203"/>
            <p14:sldId id="1204"/>
            <p14:sldId id="1198"/>
            <p14:sldId id="1215"/>
            <p14:sldId id="1197"/>
            <p14:sldId id="1193"/>
            <p14:sldId id="1216"/>
            <p14:sldId id="1217"/>
            <p14:sldId id="1194"/>
            <p14:sldId id="1218"/>
            <p14:sldId id="1219"/>
            <p14:sldId id="1195"/>
            <p14:sldId id="1220"/>
            <p14:sldId id="1221"/>
            <p14:sldId id="1207"/>
            <p14:sldId id="1222"/>
            <p14:sldId id="1223"/>
            <p14:sldId id="1205"/>
            <p14:sldId id="1224"/>
            <p14:sldId id="1225"/>
            <p14:sldId id="1206"/>
            <p14:sldId id="1226"/>
            <p14:sldId id="1227"/>
            <p14:sldId id="1210"/>
            <p14:sldId id="1228"/>
            <p14:sldId id="1229"/>
            <p14:sldId id="1208"/>
            <p14:sldId id="1230"/>
            <p14:sldId id="1231"/>
            <p14:sldId id="1209"/>
            <p14:sldId id="1232"/>
            <p14:sldId id="1233"/>
            <p14:sldId id="343"/>
            <p14:sldId id="344"/>
            <p14:sldId id="345"/>
            <p14:sldId id="350"/>
            <p14:sldId id="1168"/>
            <p14:sldId id="1169"/>
            <p14:sldId id="347"/>
            <p14:sldId id="348"/>
            <p14:sldId id="349"/>
          </p14:sldIdLst>
        </p14:section>
        <p14:section name="Chapter divider" id="{0D00BCA0-2CBF-4743-B406-7AD2D6119FED}">
          <p14:sldIdLst>
            <p14:sldId id="317"/>
            <p14:sldId id="1170"/>
            <p14:sldId id="1171"/>
            <p14:sldId id="1172"/>
            <p14:sldId id="1173"/>
            <p14:sldId id="1174"/>
            <p14:sldId id="313"/>
          </p14:sldIdLst>
        </p14:section>
        <p14:section name="Table of contents" id="{5B9143C2-DC2D-4997-8FBC-9296D9BEB76F}">
          <p14:sldIdLst>
            <p14:sldId id="339"/>
            <p14:sldId id="1234"/>
            <p14:sldId id="331"/>
          </p14:sldIdLst>
        </p14:section>
        <p14:section name="Content slides" id="{C54510C2-4863-4A6A-825E-537E19B105CC}">
          <p14:sldIdLst>
            <p14:sldId id="1235"/>
            <p14:sldId id="355"/>
            <p14:sldId id="327"/>
            <p14:sldId id="1236"/>
            <p14:sldId id="300"/>
            <p14:sldId id="1237"/>
            <p14:sldId id="315"/>
            <p14:sldId id="1238"/>
            <p14:sldId id="1196"/>
            <p14:sldId id="267"/>
            <p14:sldId id="332"/>
            <p14:sldId id="1239"/>
          </p14:sldIdLst>
        </p14:section>
        <p14:section name="Quotes and statements" id="{6C2E2E8E-D1AB-499D-8924-A982DA72C919}">
          <p14:sldIdLst>
            <p14:sldId id="305"/>
            <p14:sldId id="282"/>
            <p14:sldId id="290"/>
            <p14:sldId id="336"/>
            <p14:sldId id="1176"/>
            <p14:sldId id="266"/>
          </p14:sldIdLst>
        </p14:section>
        <p14:section name="Full bleed color areas" id="{8E973E09-46F2-4BCC-B46D-166573E91749}">
          <p14:sldIdLst>
            <p14:sldId id="359"/>
            <p14:sldId id="360"/>
            <p14:sldId id="1211"/>
          </p14:sldIdLst>
        </p14:section>
        <p14:section name="Color palette and accessibility check" id="{045DDF2D-14F6-4AED-8F32-531E4A8027C0}">
          <p14:sldIdLst>
            <p14:sldId id="1242"/>
            <p14:sldId id="1167"/>
          </p14:sldIdLst>
        </p14:section>
        <p14:section name="Disclaimer, contact" id="{0D568892-780D-4C8E-9447-F21546C88527}">
          <p14:sldIdLst>
            <p14:sldId id="358"/>
            <p14:sldId id="1240"/>
            <p14:sldId id="268"/>
            <p14:sldId id="1241"/>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7386" autoAdjust="0"/>
  </p:normalViewPr>
  <p:slideViewPr>
    <p:cSldViewPr snapToGrid="0" showGuides="1">
      <p:cViewPr varScale="1">
        <p:scale>
          <a:sx n="78" d="100"/>
          <a:sy n="78" d="100"/>
        </p:scale>
        <p:origin x="749" y="72"/>
      </p:cViewPr>
      <p:guideLst>
        <p:guide pos="3840"/>
        <p:guide orient="horz" pos="2160"/>
      </p:guideLst>
    </p:cSldViewPr>
  </p:slideViewPr>
  <p:outlineViewPr>
    <p:cViewPr>
      <p:scale>
        <a:sx n="33" d="100"/>
        <a:sy n="33" d="100"/>
      </p:scale>
      <p:origin x="0" y="-2310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21" d="100"/>
          <a:sy n="121" d="100"/>
        </p:scale>
        <p:origin x="4938" y="12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r>
              <a:rPr lang="en-US" sz="1200" b="1" dirty="0">
                <a:solidFill>
                  <a:schemeClr val="tx1"/>
                </a:solidFill>
              </a:rPr>
              <a:t>Revenue by Industrial Business</a:t>
            </a:r>
          </a:p>
        </c:rich>
      </c:tx>
      <c:layout>
        <c:manualLayout>
          <c:xMode val="edge"/>
          <c:yMode val="edge"/>
          <c:x val="1.2990968721502513E-3"/>
          <c:y val="0"/>
        </c:manualLayout>
      </c:layout>
      <c:overlay val="0"/>
      <c:spPr>
        <a:noFill/>
        <a:ln>
          <a:noFill/>
        </a:ln>
        <a:effectLst/>
      </c:spPr>
      <c:txPr>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endParaRPr lang="de-DE"/>
        </a:p>
      </c:txPr>
    </c:title>
    <c:autoTitleDeleted val="0"/>
    <c:plotArea>
      <c:layout>
        <c:manualLayout>
          <c:layoutTarget val="inner"/>
          <c:xMode val="edge"/>
          <c:yMode val="edge"/>
          <c:x val="0.2999478112246996"/>
          <c:y val="0.11866588820685994"/>
          <c:w val="0.70005218877530029"/>
          <c:h val="0.80573809035393618"/>
        </c:manualLayout>
      </c:layout>
      <c:doughnutChart>
        <c:varyColors val="1"/>
        <c:ser>
          <c:idx val="0"/>
          <c:order val="0"/>
          <c:tx>
            <c:strRef>
              <c:f>Sheet1!$B$1</c:f>
              <c:strCache>
                <c:ptCount val="1"/>
                <c:pt idx="0">
                  <c:v>Revenue by Industrial Business</c:v>
                </c:pt>
              </c:strCache>
            </c:strRef>
          </c:tx>
          <c:spPr>
            <a:ln w="15875">
              <a:solidFill>
                <a:schemeClr val="bg2"/>
              </a:solidFill>
            </a:ln>
          </c:spPr>
          <c:dPt>
            <c:idx val="0"/>
            <c:bubble3D val="0"/>
            <c:spPr>
              <a:solidFill>
                <a:schemeClr val="accent1"/>
              </a:solidFill>
              <a:ln w="15875">
                <a:solidFill>
                  <a:schemeClr val="bg2"/>
                </a:solidFill>
              </a:ln>
              <a:effectLst/>
            </c:spPr>
            <c:extLst>
              <c:ext xmlns:c16="http://schemas.microsoft.com/office/drawing/2014/chart" uri="{C3380CC4-5D6E-409C-BE32-E72D297353CC}">
                <c16:uniqueId val="{00000001-C33E-4125-8772-A05B1F0DA9E9}"/>
              </c:ext>
            </c:extLst>
          </c:dPt>
          <c:dPt>
            <c:idx val="1"/>
            <c:bubble3D val="0"/>
            <c:spPr>
              <a:solidFill>
                <a:schemeClr val="accent2"/>
              </a:solidFill>
              <a:ln w="15875">
                <a:solidFill>
                  <a:schemeClr val="bg2"/>
                </a:solidFill>
              </a:ln>
              <a:effectLst/>
            </c:spPr>
            <c:extLst>
              <c:ext xmlns:c16="http://schemas.microsoft.com/office/drawing/2014/chart" uri="{C3380CC4-5D6E-409C-BE32-E72D297353CC}">
                <c16:uniqueId val="{00000003-C33E-4125-8772-A05B1F0DA9E9}"/>
              </c:ext>
            </c:extLst>
          </c:dPt>
          <c:dPt>
            <c:idx val="2"/>
            <c:bubble3D val="0"/>
            <c:spPr>
              <a:solidFill>
                <a:schemeClr val="accent3"/>
              </a:solidFill>
              <a:ln w="15875">
                <a:solidFill>
                  <a:schemeClr val="bg2"/>
                </a:solidFill>
              </a:ln>
              <a:effectLst/>
            </c:spPr>
            <c:extLst>
              <c:ext xmlns:c16="http://schemas.microsoft.com/office/drawing/2014/chart" uri="{C3380CC4-5D6E-409C-BE32-E72D297353CC}">
                <c16:uniqueId val="{00000005-C33E-4125-8772-A05B1F0DA9E9}"/>
              </c:ext>
            </c:extLst>
          </c:dPt>
          <c:dPt>
            <c:idx val="3"/>
            <c:bubble3D val="0"/>
            <c:spPr>
              <a:solidFill>
                <a:schemeClr val="accent4"/>
              </a:solidFill>
              <a:ln w="15875">
                <a:solidFill>
                  <a:schemeClr val="bg2"/>
                </a:solidFill>
              </a:ln>
              <a:effectLst/>
            </c:spPr>
            <c:extLst>
              <c:ext xmlns:c16="http://schemas.microsoft.com/office/drawing/2014/chart" uri="{C3380CC4-5D6E-409C-BE32-E72D297353CC}">
                <c16:uniqueId val="{00000007-C33E-4125-8772-A05B1F0DA9E9}"/>
              </c:ext>
            </c:extLst>
          </c:dPt>
          <c:dPt>
            <c:idx val="4"/>
            <c:bubble3D val="0"/>
            <c:spPr>
              <a:solidFill>
                <a:schemeClr val="accent5"/>
              </a:solidFill>
              <a:ln w="15875">
                <a:solidFill>
                  <a:schemeClr val="bg2"/>
                </a:solidFill>
              </a:ln>
              <a:effectLst/>
            </c:spPr>
            <c:extLst>
              <c:ext xmlns:c16="http://schemas.microsoft.com/office/drawing/2014/chart" uri="{C3380CC4-5D6E-409C-BE32-E72D297353CC}">
                <c16:uniqueId val="{00000009-C33E-4125-8772-A05B1F0DA9E9}"/>
              </c:ext>
            </c:extLst>
          </c:dPt>
          <c:dPt>
            <c:idx val="5"/>
            <c:bubble3D val="0"/>
            <c:spPr>
              <a:solidFill>
                <a:srgbClr val="9999A9"/>
              </a:solidFill>
              <a:ln w="15875">
                <a:solidFill>
                  <a:schemeClr val="bg2"/>
                </a:solidFill>
              </a:ln>
              <a:effectLst/>
            </c:spPr>
            <c:extLst>
              <c:ext xmlns:c16="http://schemas.microsoft.com/office/drawing/2014/chart" uri="{C3380CC4-5D6E-409C-BE32-E72D297353CC}">
                <c16:uniqueId val="{0000000B-C33E-4125-8772-A05B1F0DA9E9}"/>
              </c:ext>
            </c:extLst>
          </c:dPt>
          <c:dLbls>
            <c:dLbl>
              <c:idx val="5"/>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33E-4125-8772-A05B1F0DA9E9}"/>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de-DE"/>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Siemens Gamesa Renewable Energy</c:v>
                </c:pt>
                <c:pt idx="1">
                  <c:v>Siemens Healthineers</c:v>
                </c:pt>
                <c:pt idx="2">
                  <c:v>Siemens Mobility</c:v>
                </c:pt>
                <c:pt idx="3">
                  <c:v>Digital Industries</c:v>
                </c:pt>
                <c:pt idx="4">
                  <c:v>Smart Infrastructure</c:v>
                </c:pt>
                <c:pt idx="5">
                  <c:v>Gas and Power</c:v>
                </c:pt>
              </c:strCache>
            </c:strRef>
          </c:cat>
          <c:val>
            <c:numRef>
              <c:f>Sheet1!$B$2:$B$7</c:f>
              <c:numCache>
                <c:formatCode>0%</c:formatCode>
                <c:ptCount val="6"/>
                <c:pt idx="0">
                  <c:v>0.12</c:v>
                </c:pt>
                <c:pt idx="1">
                  <c:v>0.18</c:v>
                </c:pt>
                <c:pt idx="2">
                  <c:v>0.11</c:v>
                </c:pt>
                <c:pt idx="3">
                  <c:v>0.2</c:v>
                </c:pt>
                <c:pt idx="4">
                  <c:v>0.18</c:v>
                </c:pt>
                <c:pt idx="5">
                  <c:v>0.21</c:v>
                </c:pt>
              </c:numCache>
            </c:numRef>
          </c:val>
          <c:extLst>
            <c:ext xmlns:c16="http://schemas.microsoft.com/office/drawing/2014/chart" uri="{C3380CC4-5D6E-409C-BE32-E72D297353CC}">
              <c16:uniqueId val="{00000000-3370-4907-92AD-B2D6CB83A44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24889274612216558"/>
          <c:w val="0.2852408132674652"/>
          <c:h val="0.49902134978618656"/>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de-DE"/>
              <a:t>Revenue by Lorem ipsum</a:t>
            </a:r>
          </a:p>
        </c:rich>
      </c:tx>
      <c:layout>
        <c:manualLayout>
          <c:xMode val="edge"/>
          <c:yMode val="edge"/>
          <c:x val="1.2815064783568801E-3"/>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de-DE"/>
        </a:p>
      </c:txPr>
    </c:title>
    <c:autoTitleDeleted val="0"/>
    <c:plotArea>
      <c:layout>
        <c:manualLayout>
          <c:layoutTarget val="inner"/>
          <c:xMode val="edge"/>
          <c:yMode val="edge"/>
          <c:x val="0.29643089171630749"/>
          <c:y val="0.11599387751881717"/>
          <c:w val="0.70356910828369246"/>
          <c:h val="0.80908104923758273"/>
        </c:manualLayout>
      </c:layout>
      <c:doughnutChart>
        <c:varyColors val="1"/>
        <c:ser>
          <c:idx val="0"/>
          <c:order val="0"/>
          <c:tx>
            <c:strRef>
              <c:f>Sheet1!$B$1</c:f>
              <c:strCache>
                <c:ptCount val="1"/>
                <c:pt idx="0">
                  <c:v>Revenue by Lorem ipsum</c:v>
                </c:pt>
              </c:strCache>
            </c:strRef>
          </c:tx>
          <c:spPr>
            <a:ln w="15875">
              <a:solidFill>
                <a:schemeClr val="bg2"/>
              </a:solidFill>
            </a:ln>
          </c:spPr>
          <c:dPt>
            <c:idx val="0"/>
            <c:bubble3D val="0"/>
            <c:spPr>
              <a:solidFill>
                <a:schemeClr val="accent1"/>
              </a:solidFill>
              <a:ln w="15875">
                <a:solidFill>
                  <a:schemeClr val="bg2"/>
                </a:solidFill>
              </a:ln>
              <a:effectLst/>
            </c:spPr>
            <c:extLst>
              <c:ext xmlns:c16="http://schemas.microsoft.com/office/drawing/2014/chart" uri="{C3380CC4-5D6E-409C-BE32-E72D297353CC}">
                <c16:uniqueId val="{00000001-AF38-4A04-9127-09FA2222BAF5}"/>
              </c:ext>
            </c:extLst>
          </c:dPt>
          <c:dPt>
            <c:idx val="1"/>
            <c:bubble3D val="0"/>
            <c:spPr>
              <a:solidFill>
                <a:schemeClr val="accent2"/>
              </a:solidFill>
              <a:ln w="15875">
                <a:solidFill>
                  <a:schemeClr val="bg2"/>
                </a:solidFill>
              </a:ln>
              <a:effectLst/>
            </c:spPr>
            <c:extLst>
              <c:ext xmlns:c16="http://schemas.microsoft.com/office/drawing/2014/chart" uri="{C3380CC4-5D6E-409C-BE32-E72D297353CC}">
                <c16:uniqueId val="{00000003-AF38-4A04-9127-09FA2222BAF5}"/>
              </c:ext>
            </c:extLst>
          </c:dPt>
          <c:dPt>
            <c:idx val="2"/>
            <c:bubble3D val="0"/>
            <c:spPr>
              <a:solidFill>
                <a:schemeClr val="accent3"/>
              </a:solidFill>
              <a:ln w="15875">
                <a:solidFill>
                  <a:schemeClr val="bg2"/>
                </a:solidFill>
              </a:ln>
              <a:effectLst/>
            </c:spPr>
            <c:extLst>
              <c:ext xmlns:c16="http://schemas.microsoft.com/office/drawing/2014/chart" uri="{C3380CC4-5D6E-409C-BE32-E72D297353CC}">
                <c16:uniqueId val="{00000005-AF38-4A04-9127-09FA2222BAF5}"/>
              </c:ext>
            </c:extLst>
          </c:dPt>
          <c:dPt>
            <c:idx val="3"/>
            <c:bubble3D val="0"/>
            <c:spPr>
              <a:solidFill>
                <a:schemeClr val="accent4"/>
              </a:solidFill>
              <a:ln w="15875">
                <a:solidFill>
                  <a:schemeClr val="bg2"/>
                </a:solidFill>
              </a:ln>
              <a:effectLst/>
            </c:spPr>
            <c:extLst>
              <c:ext xmlns:c16="http://schemas.microsoft.com/office/drawing/2014/chart" uri="{C3380CC4-5D6E-409C-BE32-E72D297353CC}">
                <c16:uniqueId val="{00000007-AF38-4A04-9127-09FA2222BAF5}"/>
              </c:ext>
            </c:extLst>
          </c:dPt>
          <c:dPt>
            <c:idx val="4"/>
            <c:bubble3D val="0"/>
            <c:spPr>
              <a:solidFill>
                <a:schemeClr val="accent5"/>
              </a:solidFill>
              <a:ln w="15875">
                <a:solidFill>
                  <a:schemeClr val="bg2"/>
                </a:solidFill>
              </a:ln>
              <a:effectLst/>
            </c:spPr>
            <c:extLst>
              <c:ext xmlns:c16="http://schemas.microsoft.com/office/drawing/2014/chart" uri="{C3380CC4-5D6E-409C-BE32-E72D297353CC}">
                <c16:uniqueId val="{00000009-AF38-4A04-9127-09FA2222BAF5}"/>
              </c:ext>
            </c:extLst>
          </c:dPt>
          <c:dPt>
            <c:idx val="5"/>
            <c:bubble3D val="0"/>
            <c:spPr>
              <a:solidFill>
                <a:srgbClr val="333353"/>
              </a:solidFill>
              <a:ln w="15875">
                <a:solidFill>
                  <a:schemeClr val="bg2"/>
                </a:solidFill>
              </a:ln>
              <a:effectLst/>
            </c:spPr>
            <c:extLst>
              <c:ext xmlns:c16="http://schemas.microsoft.com/office/drawing/2014/chart" uri="{C3380CC4-5D6E-409C-BE32-E72D297353CC}">
                <c16:uniqueId val="{0000000B-AF38-4A04-9127-09FA2222BAF5}"/>
              </c:ext>
            </c:extLst>
          </c:dPt>
          <c:dPt>
            <c:idx val="6"/>
            <c:bubble3D val="0"/>
            <c:spPr>
              <a:solidFill>
                <a:srgbClr val="CCCCD4"/>
              </a:solidFill>
              <a:ln w="15875">
                <a:solidFill>
                  <a:schemeClr val="bg2"/>
                </a:solidFill>
              </a:ln>
              <a:effectLst/>
            </c:spPr>
            <c:extLst>
              <c:ext xmlns:c16="http://schemas.microsoft.com/office/drawing/2014/chart" uri="{C3380CC4-5D6E-409C-BE32-E72D297353CC}">
                <c16:uniqueId val="{0000000D-AF38-4A04-9127-09FA2222BAF5}"/>
              </c:ext>
            </c:extLst>
          </c:dPt>
          <c:dPt>
            <c:idx val="7"/>
            <c:bubble3D val="0"/>
            <c:spPr>
              <a:solidFill>
                <a:srgbClr val="66667E"/>
              </a:solidFill>
              <a:ln w="15875">
                <a:solidFill>
                  <a:schemeClr val="bg2"/>
                </a:solidFill>
              </a:ln>
              <a:effectLst/>
            </c:spPr>
            <c:extLst>
              <c:ext xmlns:c16="http://schemas.microsoft.com/office/drawing/2014/chart" uri="{C3380CC4-5D6E-409C-BE32-E72D297353CC}">
                <c16:uniqueId val="{0000000E-AF38-4A04-9127-09FA2222BAF5}"/>
              </c:ext>
            </c:extLst>
          </c:dPt>
          <c:dPt>
            <c:idx val="8"/>
            <c:bubble3D val="0"/>
            <c:spPr>
              <a:solidFill>
                <a:srgbClr val="B4A8FF"/>
              </a:solidFill>
              <a:ln w="15875">
                <a:solidFill>
                  <a:schemeClr val="bg2"/>
                </a:solidFill>
              </a:ln>
              <a:effectLst/>
            </c:spPr>
            <c:extLst>
              <c:ext xmlns:c16="http://schemas.microsoft.com/office/drawing/2014/chart" uri="{C3380CC4-5D6E-409C-BE32-E72D297353CC}">
                <c16:uniqueId val="{0000000F-AF38-4A04-9127-09FA2222BAF5}"/>
              </c:ext>
            </c:extLst>
          </c:dPt>
          <c:dPt>
            <c:idx val="9"/>
            <c:bubble3D val="0"/>
            <c:spPr>
              <a:solidFill>
                <a:srgbClr val="553BA3"/>
              </a:solidFill>
              <a:ln w="15875">
                <a:solidFill>
                  <a:schemeClr val="bg2"/>
                </a:solidFill>
              </a:ln>
              <a:effectLst/>
            </c:spPr>
            <c:extLst>
              <c:ext xmlns:c16="http://schemas.microsoft.com/office/drawing/2014/chart" uri="{C3380CC4-5D6E-409C-BE32-E72D297353CC}">
                <c16:uniqueId val="{00000010-AF38-4A04-9127-09FA2222BAF5}"/>
              </c:ext>
            </c:extLst>
          </c:dPt>
          <c:dPt>
            <c:idx val="10"/>
            <c:bubble3D val="0"/>
            <c:spPr>
              <a:solidFill>
                <a:srgbClr val="FFD732"/>
              </a:solidFill>
              <a:ln w="15875">
                <a:solidFill>
                  <a:schemeClr val="bg2"/>
                </a:solidFill>
              </a:ln>
              <a:effectLst/>
            </c:spPr>
            <c:extLst>
              <c:ext xmlns:c16="http://schemas.microsoft.com/office/drawing/2014/chart" uri="{C3380CC4-5D6E-409C-BE32-E72D297353CC}">
                <c16:uniqueId val="{00000014-C42B-4C5E-AD11-112779E4ECAB}"/>
              </c:ext>
            </c:extLst>
          </c:dPt>
          <c:dPt>
            <c:idx val="11"/>
            <c:bubble3D val="0"/>
            <c:spPr>
              <a:solidFill>
                <a:srgbClr val="EC6602"/>
              </a:solidFill>
              <a:ln w="15875">
                <a:solidFill>
                  <a:schemeClr val="bg2"/>
                </a:solidFill>
              </a:ln>
              <a:effectLst/>
            </c:spPr>
            <c:extLst>
              <c:ext xmlns:c16="http://schemas.microsoft.com/office/drawing/2014/chart" uri="{C3380CC4-5D6E-409C-BE32-E72D297353CC}">
                <c16:uniqueId val="{00000015-C42B-4C5E-AD11-112779E4ECAB}"/>
              </c:ext>
            </c:extLst>
          </c:dPt>
          <c:dLbls>
            <c:dLbl>
              <c:idx val="6"/>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F38-4A04-9127-09FA2222BAF5}"/>
                </c:ext>
              </c:extLst>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F38-4A04-9127-09FA2222BAF5}"/>
                </c:ext>
              </c:extLst>
            </c:dLbl>
            <c:dLbl>
              <c:idx val="1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42B-4C5E-AD11-112779E4ECA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de-DE"/>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Sheet1!$A$2:$A$13</c:f>
              <c:strCache>
                <c:ptCount val="12"/>
                <c:pt idx="0">
                  <c:v>Lorem dolore</c:v>
                </c:pt>
                <c:pt idx="1">
                  <c:v>Ipsum consest dolor</c:v>
                </c:pt>
                <c:pt idx="2">
                  <c:v>Sit ament</c:v>
                </c:pt>
                <c:pt idx="3">
                  <c:v>Lorem ipsum</c:v>
                </c:pt>
                <c:pt idx="4">
                  <c:v>Lorem rerum ipsum</c:v>
                </c:pt>
                <c:pt idx="5">
                  <c:v>Dolor sit</c:v>
                </c:pt>
                <c:pt idx="6">
                  <c:v>Amet can quera</c:v>
                </c:pt>
                <c:pt idx="7">
                  <c:v>Lorem nesta dolor</c:v>
                </c:pt>
                <c:pt idx="8">
                  <c:v>Lorem ipsum</c:v>
                </c:pt>
                <c:pt idx="9">
                  <c:v>Lorem rerum ipsum</c:v>
                </c:pt>
                <c:pt idx="10">
                  <c:v>Lorem nesta dolor</c:v>
                </c:pt>
                <c:pt idx="11">
                  <c:v>Ipsum consest dolor</c:v>
                </c:pt>
              </c:strCache>
            </c:strRef>
          </c:cat>
          <c:val>
            <c:numRef>
              <c:f>Sheet1!$B$2:$B$13</c:f>
              <c:numCache>
                <c:formatCode>0%</c:formatCode>
                <c:ptCount val="12"/>
                <c:pt idx="0">
                  <c:v>0.12</c:v>
                </c:pt>
                <c:pt idx="1">
                  <c:v>0.18</c:v>
                </c:pt>
                <c:pt idx="2">
                  <c:v>0.11</c:v>
                </c:pt>
                <c:pt idx="3">
                  <c:v>0.09</c:v>
                </c:pt>
                <c:pt idx="4">
                  <c:v>0.06</c:v>
                </c:pt>
                <c:pt idx="5">
                  <c:v>7.0000000000000007E-2</c:v>
                </c:pt>
                <c:pt idx="6">
                  <c:v>0.11</c:v>
                </c:pt>
                <c:pt idx="7">
                  <c:v>0.05</c:v>
                </c:pt>
                <c:pt idx="8">
                  <c:v>7.0000000000000007E-2</c:v>
                </c:pt>
                <c:pt idx="9">
                  <c:v>0.04</c:v>
                </c:pt>
                <c:pt idx="10">
                  <c:v>0.06</c:v>
                </c:pt>
                <c:pt idx="11">
                  <c:v>0.04</c:v>
                </c:pt>
              </c:numCache>
            </c:numRef>
          </c:val>
          <c:extLst>
            <c:ext xmlns:c16="http://schemas.microsoft.com/office/drawing/2014/chart" uri="{C3380CC4-5D6E-409C-BE32-E72D297353CC}">
              <c16:uniqueId val="{0000000C-AF38-4A04-9127-09FA2222BAF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16873242548088302"/>
          <c:w val="0.25916345073871661"/>
          <c:h val="0.66201400175679437"/>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de-DE"/>
        </a:p>
      </c:txPr>
    </c:legend>
    <c:plotVisOnly val="1"/>
    <c:dispBlanksAs val="gap"/>
    <c:showDLblsOverMax val="0"/>
    <c:extLst/>
  </c:chart>
  <c:spPr>
    <a:noFill/>
    <a:ln>
      <a:noFill/>
    </a:ln>
    <a:effectLst/>
  </c:spPr>
  <c:txPr>
    <a:bodyPr/>
    <a:lstStyle/>
    <a:p>
      <a:pPr>
        <a:defRPr/>
      </a:pPr>
      <a:endParaRPr lang="de-DE"/>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r>
              <a:rPr lang="en-US" sz="1200" b="1" dirty="0">
                <a:solidFill>
                  <a:schemeClr val="tx1"/>
                </a:solidFill>
              </a:rPr>
              <a:t>Revenue by Industrial Business</a:t>
            </a:r>
          </a:p>
        </c:rich>
      </c:tx>
      <c:layout>
        <c:manualLayout>
          <c:xMode val="edge"/>
          <c:yMode val="edge"/>
          <c:x val="1.2990968721502513E-3"/>
          <c:y val="0"/>
        </c:manualLayout>
      </c:layout>
      <c:overlay val="0"/>
      <c:spPr>
        <a:noFill/>
        <a:ln>
          <a:noFill/>
        </a:ln>
        <a:effectLst/>
      </c:spPr>
      <c:txPr>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endParaRPr lang="de-DE"/>
        </a:p>
      </c:txPr>
    </c:title>
    <c:autoTitleDeleted val="0"/>
    <c:plotArea>
      <c:layout>
        <c:manualLayout>
          <c:layoutTarget val="inner"/>
          <c:xMode val="edge"/>
          <c:yMode val="edge"/>
          <c:x val="0.2999478112246996"/>
          <c:y val="0.11866588820685994"/>
          <c:w val="0.70005218877530029"/>
          <c:h val="0.80573809035393618"/>
        </c:manualLayout>
      </c:layout>
      <c:doughnutChart>
        <c:varyColors val="1"/>
        <c:ser>
          <c:idx val="0"/>
          <c:order val="0"/>
          <c:tx>
            <c:strRef>
              <c:f>Sheet1!$B$1</c:f>
              <c:strCache>
                <c:ptCount val="1"/>
                <c:pt idx="0">
                  <c:v>Revenue by Industrial Business</c:v>
                </c:pt>
              </c:strCache>
            </c:strRef>
          </c:tx>
          <c:spPr>
            <a:ln w="19050"/>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33E-4125-8772-A05B1F0DA9E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33E-4125-8772-A05B1F0DA9E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33E-4125-8772-A05B1F0DA9E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33E-4125-8772-A05B1F0DA9E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33E-4125-8772-A05B1F0DA9E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33E-4125-8772-A05B1F0DA9E9}"/>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Siemens Gamesa Renewable Energy</c:v>
                </c:pt>
                <c:pt idx="1">
                  <c:v>Siemens Healthineers</c:v>
                </c:pt>
                <c:pt idx="2">
                  <c:v>Siemens Mobility</c:v>
                </c:pt>
                <c:pt idx="3">
                  <c:v>Digital Industries</c:v>
                </c:pt>
                <c:pt idx="4">
                  <c:v>Smart Infrastructure</c:v>
                </c:pt>
                <c:pt idx="5">
                  <c:v>Gas and Power</c:v>
                </c:pt>
              </c:strCache>
            </c:strRef>
          </c:cat>
          <c:val>
            <c:numRef>
              <c:f>Sheet1!$B$2:$B$7</c:f>
              <c:numCache>
                <c:formatCode>0%</c:formatCode>
                <c:ptCount val="6"/>
                <c:pt idx="0">
                  <c:v>0.12</c:v>
                </c:pt>
                <c:pt idx="1">
                  <c:v>0.18</c:v>
                </c:pt>
                <c:pt idx="2">
                  <c:v>0.11</c:v>
                </c:pt>
                <c:pt idx="3">
                  <c:v>0.2</c:v>
                </c:pt>
                <c:pt idx="4">
                  <c:v>0.18</c:v>
                </c:pt>
                <c:pt idx="5">
                  <c:v>0.21</c:v>
                </c:pt>
              </c:numCache>
            </c:numRef>
          </c:val>
          <c:extLst>
            <c:ext xmlns:c16="http://schemas.microsoft.com/office/drawing/2014/chart" uri="{C3380CC4-5D6E-409C-BE32-E72D297353CC}">
              <c16:uniqueId val="{00000000-3370-4907-92AD-B2D6CB83A44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24889274612216558"/>
          <c:w val="0.2852408132674652"/>
          <c:h val="0.49902134978618656"/>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de-DE"/>
              <a:t>Revenue by Lorem ipsum</a:t>
            </a:r>
          </a:p>
        </c:rich>
      </c:tx>
      <c:layout>
        <c:manualLayout>
          <c:xMode val="edge"/>
          <c:yMode val="edge"/>
          <c:x val="1.2815064783568801E-3"/>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de-DE"/>
        </a:p>
      </c:txPr>
    </c:title>
    <c:autoTitleDeleted val="0"/>
    <c:plotArea>
      <c:layout>
        <c:manualLayout>
          <c:layoutTarget val="inner"/>
          <c:xMode val="edge"/>
          <c:yMode val="edge"/>
          <c:x val="0.29643089171630749"/>
          <c:y val="0.11599387751881717"/>
          <c:w val="0.70356910828369246"/>
          <c:h val="0.80908104923758273"/>
        </c:manualLayout>
      </c:layout>
      <c:doughnutChart>
        <c:varyColors val="1"/>
        <c:ser>
          <c:idx val="0"/>
          <c:order val="0"/>
          <c:tx>
            <c:strRef>
              <c:f>Sheet1!$B$1</c:f>
              <c:strCache>
                <c:ptCount val="1"/>
                <c:pt idx="0">
                  <c:v>Revenue by Lorem ipsum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F38-4A04-9127-09FA2222BA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38-4A04-9127-09FA2222BAF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38-4A04-9127-09FA2222BAF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F38-4A04-9127-09FA2222BAF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F38-4A04-9127-09FA2222BAF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F38-4A04-9127-09FA2222BAF5}"/>
              </c:ext>
            </c:extLst>
          </c:dPt>
          <c:dPt>
            <c:idx val="6"/>
            <c:bubble3D val="0"/>
            <c:spPr>
              <a:solidFill>
                <a:srgbClr val="CCCCD4"/>
              </a:solidFill>
              <a:ln w="19050">
                <a:solidFill>
                  <a:schemeClr val="lt1"/>
                </a:solidFill>
              </a:ln>
              <a:effectLst/>
            </c:spPr>
            <c:extLst>
              <c:ext xmlns:c16="http://schemas.microsoft.com/office/drawing/2014/chart" uri="{C3380CC4-5D6E-409C-BE32-E72D297353CC}">
                <c16:uniqueId val="{0000000D-AF38-4A04-9127-09FA2222BAF5}"/>
              </c:ext>
            </c:extLst>
          </c:dPt>
          <c:dPt>
            <c:idx val="7"/>
            <c:bubble3D val="0"/>
            <c:spPr>
              <a:solidFill>
                <a:srgbClr val="66667E"/>
              </a:solidFill>
              <a:ln w="19050">
                <a:solidFill>
                  <a:schemeClr val="lt1"/>
                </a:solidFill>
              </a:ln>
              <a:effectLst/>
            </c:spPr>
            <c:extLst>
              <c:ext xmlns:c16="http://schemas.microsoft.com/office/drawing/2014/chart" uri="{C3380CC4-5D6E-409C-BE32-E72D297353CC}">
                <c16:uniqueId val="{0000000E-AF38-4A04-9127-09FA2222BAF5}"/>
              </c:ext>
            </c:extLst>
          </c:dPt>
          <c:dPt>
            <c:idx val="8"/>
            <c:bubble3D val="0"/>
            <c:spPr>
              <a:solidFill>
                <a:srgbClr val="B4A8FF"/>
              </a:solidFill>
              <a:ln w="19050">
                <a:solidFill>
                  <a:schemeClr val="lt1"/>
                </a:solidFill>
              </a:ln>
              <a:effectLst/>
            </c:spPr>
            <c:extLst>
              <c:ext xmlns:c16="http://schemas.microsoft.com/office/drawing/2014/chart" uri="{C3380CC4-5D6E-409C-BE32-E72D297353CC}">
                <c16:uniqueId val="{0000000F-AF38-4A04-9127-09FA2222BAF5}"/>
              </c:ext>
            </c:extLst>
          </c:dPt>
          <c:dPt>
            <c:idx val="9"/>
            <c:bubble3D val="0"/>
            <c:spPr>
              <a:solidFill>
                <a:srgbClr val="553BA3"/>
              </a:solidFill>
              <a:ln w="19050">
                <a:solidFill>
                  <a:schemeClr val="lt1"/>
                </a:solidFill>
              </a:ln>
              <a:effectLst/>
            </c:spPr>
            <c:extLst>
              <c:ext xmlns:c16="http://schemas.microsoft.com/office/drawing/2014/chart" uri="{C3380CC4-5D6E-409C-BE32-E72D297353CC}">
                <c16:uniqueId val="{00000010-AF38-4A04-9127-09FA2222BAF5}"/>
              </c:ext>
            </c:extLst>
          </c:dPt>
          <c:dPt>
            <c:idx val="10"/>
            <c:bubble3D val="0"/>
            <c:spPr>
              <a:solidFill>
                <a:srgbClr val="FFD732"/>
              </a:solidFill>
              <a:ln w="19050">
                <a:solidFill>
                  <a:schemeClr val="lt1"/>
                </a:solidFill>
              </a:ln>
              <a:effectLst/>
            </c:spPr>
            <c:extLst>
              <c:ext xmlns:c16="http://schemas.microsoft.com/office/drawing/2014/chart" uri="{C3380CC4-5D6E-409C-BE32-E72D297353CC}">
                <c16:uniqueId val="{00000014-C42B-4C5E-AD11-112779E4ECAB}"/>
              </c:ext>
            </c:extLst>
          </c:dPt>
          <c:dPt>
            <c:idx val="11"/>
            <c:bubble3D val="0"/>
            <c:spPr>
              <a:solidFill>
                <a:srgbClr val="EC6602"/>
              </a:solidFill>
              <a:ln w="19050">
                <a:solidFill>
                  <a:schemeClr val="lt1"/>
                </a:solidFill>
              </a:ln>
              <a:effectLst/>
            </c:spPr>
            <c:extLst>
              <c:ext xmlns:c16="http://schemas.microsoft.com/office/drawing/2014/chart" uri="{C3380CC4-5D6E-409C-BE32-E72D297353CC}">
                <c16:uniqueId val="{00000015-C42B-4C5E-AD11-112779E4ECAB}"/>
              </c:ext>
            </c:extLst>
          </c:dPt>
          <c:dLbls>
            <c:dLbl>
              <c:idx val="6"/>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F38-4A04-9127-09FA2222BAF5}"/>
                </c:ext>
              </c:extLst>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F38-4A04-9127-09FA2222BAF5}"/>
                </c:ext>
              </c:extLst>
            </c:dLbl>
            <c:dLbl>
              <c:idx val="1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42B-4C5E-AD11-112779E4ECA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Sheet1!$A$2:$A$13</c:f>
              <c:strCache>
                <c:ptCount val="12"/>
                <c:pt idx="0">
                  <c:v>Lorem dolore</c:v>
                </c:pt>
                <c:pt idx="1">
                  <c:v>Ipsum consest dolor</c:v>
                </c:pt>
                <c:pt idx="2">
                  <c:v>Sit ament</c:v>
                </c:pt>
                <c:pt idx="3">
                  <c:v>Lorem ipsum</c:v>
                </c:pt>
                <c:pt idx="4">
                  <c:v>Lorem rerum ipsum</c:v>
                </c:pt>
                <c:pt idx="5">
                  <c:v>Dolor sit</c:v>
                </c:pt>
                <c:pt idx="6">
                  <c:v>Amet can quera</c:v>
                </c:pt>
                <c:pt idx="7">
                  <c:v>Lorem nesta dolor</c:v>
                </c:pt>
                <c:pt idx="8">
                  <c:v>Lorem ipsum</c:v>
                </c:pt>
                <c:pt idx="9">
                  <c:v>Lorem rerum ipsum</c:v>
                </c:pt>
                <c:pt idx="10">
                  <c:v>Lorem nesta dolor</c:v>
                </c:pt>
                <c:pt idx="11">
                  <c:v>Ipsum consest dolor</c:v>
                </c:pt>
              </c:strCache>
            </c:strRef>
          </c:cat>
          <c:val>
            <c:numRef>
              <c:f>Sheet1!$B$2:$B$13</c:f>
              <c:numCache>
                <c:formatCode>0%</c:formatCode>
                <c:ptCount val="12"/>
                <c:pt idx="0">
                  <c:v>0.12</c:v>
                </c:pt>
                <c:pt idx="1">
                  <c:v>0.18</c:v>
                </c:pt>
                <c:pt idx="2">
                  <c:v>0.11</c:v>
                </c:pt>
                <c:pt idx="3">
                  <c:v>0.09</c:v>
                </c:pt>
                <c:pt idx="4">
                  <c:v>0.06</c:v>
                </c:pt>
                <c:pt idx="5">
                  <c:v>7.0000000000000007E-2</c:v>
                </c:pt>
                <c:pt idx="6">
                  <c:v>0.11</c:v>
                </c:pt>
                <c:pt idx="7">
                  <c:v>0.05</c:v>
                </c:pt>
                <c:pt idx="8">
                  <c:v>7.0000000000000007E-2</c:v>
                </c:pt>
                <c:pt idx="9">
                  <c:v>0.04</c:v>
                </c:pt>
                <c:pt idx="10">
                  <c:v>0.06</c:v>
                </c:pt>
                <c:pt idx="11">
                  <c:v>0.04</c:v>
                </c:pt>
              </c:numCache>
            </c:numRef>
          </c:val>
          <c:extLst>
            <c:ext xmlns:c16="http://schemas.microsoft.com/office/drawing/2014/chart" uri="{C3380CC4-5D6E-409C-BE32-E72D297353CC}">
              <c16:uniqueId val="{0000000C-AF38-4A04-9127-09FA2222BAF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16873242548088302"/>
          <c:w val="0.25916345073871661"/>
          <c:h val="0.66201400175679437"/>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de-DE"/>
        </a:p>
      </c:txPr>
    </c:legend>
    <c:plotVisOnly val="1"/>
    <c:dispBlanksAs val="gap"/>
    <c:showDLblsOverMax val="0"/>
    <c:extLst/>
  </c:chart>
  <c:spPr>
    <a:noFill/>
    <a:ln>
      <a:noFill/>
    </a:ln>
    <a:effectLst/>
  </c:spPr>
  <c:txPr>
    <a:bodyPr/>
    <a:lstStyle/>
    <a:p>
      <a:pPr>
        <a:defRPr/>
      </a:pPr>
      <a:endParaRPr lang="de-D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1/12/2026</a:t>
            </a:fld>
            <a:endParaRPr lang="en-US" sz="1050" dirty="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latin typeface="+mn-lt"/>
              </a:rPr>
              <a:t>Hand out</a:t>
            </a:r>
            <a:r>
              <a:rPr lang="en-US" sz="1050" dirty="0">
                <a:solidFill>
                  <a:schemeClr val="accent2"/>
                </a:solidFill>
                <a:latin typeface="+mn-lt"/>
              </a:rPr>
              <a:t> </a:t>
            </a:r>
            <a:fld id="{C92BABF8-1341-4DCB-864A-D83C08BEEAE4}" type="slidenum">
              <a:rPr lang="en-US" sz="1050" smtClean="0">
                <a:solidFill>
                  <a:schemeClr val="tx2"/>
                </a:solidFill>
                <a:latin typeface="+mn-lt"/>
              </a:rPr>
              <a:t>‹#›</a:t>
            </a:fld>
            <a:endParaRPr lang="en-US" sz="1050" dirty="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1/12/2026</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11</a:t>
            </a:fld>
            <a:endParaRPr lang="en-US" dirty="0"/>
          </a:p>
        </p:txBody>
      </p:sp>
    </p:spTree>
    <p:extLst>
      <p:ext uri="{BB962C8B-B14F-4D97-AF65-F5344CB8AC3E}">
        <p14:creationId xmlns:p14="http://schemas.microsoft.com/office/powerpoint/2010/main" val="2044262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33</a:t>
            </a:fld>
            <a:endParaRPr lang="en-US" dirty="0"/>
          </a:p>
        </p:txBody>
      </p:sp>
    </p:spTree>
    <p:extLst>
      <p:ext uri="{BB962C8B-B14F-4D97-AF65-F5344CB8AC3E}">
        <p14:creationId xmlns:p14="http://schemas.microsoft.com/office/powerpoint/2010/main" val="44622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34</a:t>
            </a:fld>
            <a:endParaRPr lang="en-US" dirty="0"/>
          </a:p>
        </p:txBody>
      </p:sp>
    </p:spTree>
    <p:extLst>
      <p:ext uri="{BB962C8B-B14F-4D97-AF65-F5344CB8AC3E}">
        <p14:creationId xmlns:p14="http://schemas.microsoft.com/office/powerpoint/2010/main" val="1098494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35</a:t>
            </a:fld>
            <a:endParaRPr lang="en-US" dirty="0"/>
          </a:p>
        </p:txBody>
      </p:sp>
    </p:spTree>
    <p:extLst>
      <p:ext uri="{BB962C8B-B14F-4D97-AF65-F5344CB8AC3E}">
        <p14:creationId xmlns:p14="http://schemas.microsoft.com/office/powerpoint/2010/main" val="2262218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36</a:t>
            </a:fld>
            <a:endParaRPr lang="en-US" dirty="0"/>
          </a:p>
        </p:txBody>
      </p:sp>
    </p:spTree>
    <p:extLst>
      <p:ext uri="{BB962C8B-B14F-4D97-AF65-F5344CB8AC3E}">
        <p14:creationId xmlns:p14="http://schemas.microsoft.com/office/powerpoint/2010/main" val="174866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37</a:t>
            </a:fld>
            <a:endParaRPr lang="en-US" dirty="0"/>
          </a:p>
        </p:txBody>
      </p:sp>
    </p:spTree>
    <p:extLst>
      <p:ext uri="{BB962C8B-B14F-4D97-AF65-F5344CB8AC3E}">
        <p14:creationId xmlns:p14="http://schemas.microsoft.com/office/powerpoint/2010/main" val="2634339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41</a:t>
            </a:fld>
            <a:endParaRPr lang="en-US" dirty="0"/>
          </a:p>
        </p:txBody>
      </p:sp>
    </p:spTree>
    <p:extLst>
      <p:ext uri="{BB962C8B-B14F-4D97-AF65-F5344CB8AC3E}">
        <p14:creationId xmlns:p14="http://schemas.microsoft.com/office/powerpoint/2010/main" val="82335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42</a:t>
            </a:fld>
            <a:endParaRPr lang="en-US" dirty="0"/>
          </a:p>
        </p:txBody>
      </p:sp>
    </p:spTree>
    <p:extLst>
      <p:ext uri="{BB962C8B-B14F-4D97-AF65-F5344CB8AC3E}">
        <p14:creationId xmlns:p14="http://schemas.microsoft.com/office/powerpoint/2010/main" val="48730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43</a:t>
            </a:fld>
            <a:endParaRPr lang="en-US" dirty="0"/>
          </a:p>
        </p:txBody>
      </p:sp>
    </p:spTree>
    <p:extLst>
      <p:ext uri="{BB962C8B-B14F-4D97-AF65-F5344CB8AC3E}">
        <p14:creationId xmlns:p14="http://schemas.microsoft.com/office/powerpoint/2010/main" val="2377687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44</a:t>
            </a:fld>
            <a:endParaRPr lang="en-US" dirty="0"/>
          </a:p>
        </p:txBody>
      </p:sp>
    </p:spTree>
    <p:extLst>
      <p:ext uri="{BB962C8B-B14F-4D97-AF65-F5344CB8AC3E}">
        <p14:creationId xmlns:p14="http://schemas.microsoft.com/office/powerpoint/2010/main" val="34736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45</a:t>
            </a:fld>
            <a:endParaRPr lang="en-US" dirty="0"/>
          </a:p>
        </p:txBody>
      </p:sp>
    </p:spTree>
    <p:extLst>
      <p:ext uri="{BB962C8B-B14F-4D97-AF65-F5344CB8AC3E}">
        <p14:creationId xmlns:p14="http://schemas.microsoft.com/office/powerpoint/2010/main" val="280812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12</a:t>
            </a:fld>
            <a:endParaRPr lang="en-US" dirty="0"/>
          </a:p>
        </p:txBody>
      </p:sp>
    </p:spTree>
    <p:extLst>
      <p:ext uri="{BB962C8B-B14F-4D97-AF65-F5344CB8AC3E}">
        <p14:creationId xmlns:p14="http://schemas.microsoft.com/office/powerpoint/2010/main" val="601510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46</a:t>
            </a:fld>
            <a:endParaRPr lang="en-US" dirty="0"/>
          </a:p>
        </p:txBody>
      </p:sp>
    </p:spTree>
    <p:extLst>
      <p:ext uri="{BB962C8B-B14F-4D97-AF65-F5344CB8AC3E}">
        <p14:creationId xmlns:p14="http://schemas.microsoft.com/office/powerpoint/2010/main" val="908673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5BE0D-6C86-796B-7B89-569349F88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3D551-FE82-6403-CD35-88A75CF27A69}"/>
              </a:ext>
            </a:extLst>
          </p:cNvPr>
          <p:cNvSpPr>
            <a:spLocks noGrp="1" noRot="1" noChangeAspect="1"/>
          </p:cNvSpPr>
          <p:nvPr>
            <p:ph type="sldImg"/>
          </p:nvPr>
        </p:nvSpPr>
        <p:spPr>
          <a:xfrm>
            <a:off x="406400" y="619125"/>
            <a:ext cx="6048375" cy="3402013"/>
          </a:xfrm>
        </p:spPr>
      </p:sp>
      <p:sp>
        <p:nvSpPr>
          <p:cNvPr id="3" name="Notes Placeholder 2">
            <a:extLst>
              <a:ext uri="{FF2B5EF4-FFF2-40B4-BE49-F238E27FC236}">
                <a16:creationId xmlns:a16="http://schemas.microsoft.com/office/drawing/2014/main" id="{B7E07F3A-8793-CC73-5AE7-3C097DA7CF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85C0FB-44FC-FA95-9B2E-B656B6209831}"/>
              </a:ext>
            </a:extLst>
          </p:cNvPr>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pPr/>
              <a:t>87</a:t>
            </a:fld>
            <a:endParaRPr lang="en-US" dirty="0"/>
          </a:p>
        </p:txBody>
      </p:sp>
    </p:spTree>
    <p:extLst>
      <p:ext uri="{BB962C8B-B14F-4D97-AF65-F5344CB8AC3E}">
        <p14:creationId xmlns:p14="http://schemas.microsoft.com/office/powerpoint/2010/main" val="3651459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pPr/>
              <a:t>88</a:t>
            </a:fld>
            <a:endParaRPr lang="en-US" dirty="0"/>
          </a:p>
        </p:txBody>
      </p:sp>
    </p:spTree>
    <p:extLst>
      <p:ext uri="{BB962C8B-B14F-4D97-AF65-F5344CB8AC3E}">
        <p14:creationId xmlns:p14="http://schemas.microsoft.com/office/powerpoint/2010/main" val="3185352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13</a:t>
            </a:fld>
            <a:endParaRPr lang="en-US" dirty="0"/>
          </a:p>
        </p:txBody>
      </p:sp>
    </p:spTree>
    <p:extLst>
      <p:ext uri="{BB962C8B-B14F-4D97-AF65-F5344CB8AC3E}">
        <p14:creationId xmlns:p14="http://schemas.microsoft.com/office/powerpoint/2010/main" val="152603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15</a:t>
            </a:fld>
            <a:endParaRPr lang="en-US" dirty="0"/>
          </a:p>
        </p:txBody>
      </p:sp>
    </p:spTree>
    <p:extLst>
      <p:ext uri="{BB962C8B-B14F-4D97-AF65-F5344CB8AC3E}">
        <p14:creationId xmlns:p14="http://schemas.microsoft.com/office/powerpoint/2010/main" val="21973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16</a:t>
            </a:fld>
            <a:endParaRPr lang="en-US" dirty="0"/>
          </a:p>
        </p:txBody>
      </p:sp>
    </p:spTree>
    <p:extLst>
      <p:ext uri="{BB962C8B-B14F-4D97-AF65-F5344CB8AC3E}">
        <p14:creationId xmlns:p14="http://schemas.microsoft.com/office/powerpoint/2010/main" val="14169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29</a:t>
            </a:fld>
            <a:endParaRPr lang="en-US" dirty="0"/>
          </a:p>
        </p:txBody>
      </p:sp>
    </p:spTree>
    <p:extLst>
      <p:ext uri="{BB962C8B-B14F-4D97-AF65-F5344CB8AC3E}">
        <p14:creationId xmlns:p14="http://schemas.microsoft.com/office/powerpoint/2010/main" val="220474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30</a:t>
            </a:fld>
            <a:endParaRPr lang="en-US" dirty="0"/>
          </a:p>
        </p:txBody>
      </p:sp>
    </p:spTree>
    <p:extLst>
      <p:ext uri="{BB962C8B-B14F-4D97-AF65-F5344CB8AC3E}">
        <p14:creationId xmlns:p14="http://schemas.microsoft.com/office/powerpoint/2010/main" val="333244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31</a:t>
            </a:fld>
            <a:endParaRPr lang="en-US" dirty="0"/>
          </a:p>
        </p:txBody>
      </p:sp>
    </p:spTree>
    <p:extLst>
      <p:ext uri="{BB962C8B-B14F-4D97-AF65-F5344CB8AC3E}">
        <p14:creationId xmlns:p14="http://schemas.microsoft.com/office/powerpoint/2010/main" val="150972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32</a:t>
            </a:fld>
            <a:endParaRPr lang="en-US" dirty="0"/>
          </a:p>
        </p:txBody>
      </p:sp>
    </p:spTree>
    <p:extLst>
      <p:ext uri="{BB962C8B-B14F-4D97-AF65-F5344CB8AC3E}">
        <p14:creationId xmlns:p14="http://schemas.microsoft.com/office/powerpoint/2010/main" val="3401400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160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713285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502166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dirty="0"/>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dirty="0"/>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dirty="0"/>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dirty="0"/>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endParaRPr lang="en-US" dirty="0"/>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dirty="0"/>
              <a:t>Content page,</a:t>
            </a:r>
            <a:br>
              <a:rPr lang="en-US" dirty="0"/>
            </a:br>
            <a:r>
              <a:rPr lang="en-US" dirty="0"/>
              <a:t>Arial Regular, 48 </a:t>
            </a:r>
            <a:r>
              <a:rPr lang="en-US" dirty="0" err="1"/>
              <a:t>pt</a:t>
            </a:r>
            <a:endParaRPr lang="en-US" dirty="0"/>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dirty="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dirty="0"/>
              <a:t>Content page,</a:t>
            </a:r>
            <a:br>
              <a:rPr lang="en-US" dirty="0"/>
            </a:br>
            <a:r>
              <a:rPr lang="en-US" dirty="0"/>
              <a:t>Arial Regular, 48 </a:t>
            </a:r>
            <a:r>
              <a:rPr lang="en-US" dirty="0" err="1"/>
              <a:t>pt</a:t>
            </a:r>
            <a:endParaRPr lang="en-US" dirty="0"/>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ngle image dark (Text spotlight)">
    <p:bg>
      <p:bgRef idx="1001">
        <a:schemeClr val="bg2"/>
      </p:bgRef>
    </p:bg>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bg1"/>
                </a:solidFill>
              </a:defRPr>
            </a:lvl1pPr>
          </a:lstStyle>
          <a:p>
            <a:r>
              <a:rPr lang="en-US" noProof="0" dirty="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dirty="0"/>
              <a:t>Content page,</a:t>
            </a:r>
            <a:br>
              <a:rPr lang="en-US" dirty="0"/>
            </a:br>
            <a:r>
              <a:rPr lang="en-US" dirty="0"/>
              <a:t>Arial Regular, 48 </a:t>
            </a:r>
            <a:r>
              <a:rPr lang="en-US" dirty="0" err="1"/>
              <a:t>pt</a:t>
            </a:r>
            <a:endParaRPr lang="en-US" dirty="0"/>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6" name="Siemens Logo" descr="Siemens logo">
            <a:extLst>
              <a:ext uri="{FF2B5EF4-FFF2-40B4-BE49-F238E27FC236}">
                <a16:creationId xmlns:a16="http://schemas.microsoft.com/office/drawing/2014/main" id="{981D8F55-811B-AEDF-5E04-DCFE25B08BD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2255346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dirty="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dirty="0"/>
              <a:t>Content page,</a:t>
            </a:r>
            <a:br>
              <a:rPr lang="en-US" dirty="0"/>
            </a:br>
            <a:r>
              <a:rPr lang="en-US" dirty="0"/>
              <a:t>Arial Regular, 48 </a:t>
            </a:r>
            <a:r>
              <a:rPr lang="en-US" dirty="0" err="1"/>
              <a:t>pt</a:t>
            </a:r>
            <a:endParaRPr lang="en-US" dirty="0"/>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ne object dark (small)">
    <p:bg>
      <p:bgRef idx="1001">
        <a:schemeClr val="bg2"/>
      </p:bgRef>
    </p:bg>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2" name="Siemens Logo" descr="Siemens logo">
            <a:extLst>
              <a:ext uri="{FF2B5EF4-FFF2-40B4-BE49-F238E27FC236}">
                <a16:creationId xmlns:a16="http://schemas.microsoft.com/office/drawing/2014/main" id="{A0D24217-CDAA-9414-DB12-8FECD397303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8776213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ne object dark (large)">
    <p:bg>
      <p:bgRef idx="1001">
        <a:schemeClr val="bg2"/>
      </p:bgRef>
    </p:bg>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2" name="Siemens Logo" descr="Siemens logo">
            <a:extLst>
              <a:ext uri="{FF2B5EF4-FFF2-40B4-BE49-F238E27FC236}">
                <a16:creationId xmlns:a16="http://schemas.microsoft.com/office/drawing/2014/main" id="{70697368-7933-D4EC-C605-5BEF3532962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6976581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dark">
    <p:bg>
      <p:bgRef idx="1001">
        <a:schemeClr val="bg2"/>
      </p:bgRef>
    </p:bg>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2" name="Siemens Logo" descr="Siemens logo">
            <a:extLst>
              <a:ext uri="{FF2B5EF4-FFF2-40B4-BE49-F238E27FC236}">
                <a16:creationId xmlns:a16="http://schemas.microsoft.com/office/drawing/2014/main" id="{4F8BBD80-F603-890B-5CCC-27FC59B160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409179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s dark">
    <p:bg>
      <p:bgRef idx="1001">
        <a:schemeClr val="bg2"/>
      </p:bgRef>
    </p:bg>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2" name="Siemens Logo" descr="Siemens logo">
            <a:extLst>
              <a:ext uri="{FF2B5EF4-FFF2-40B4-BE49-F238E27FC236}">
                <a16:creationId xmlns:a16="http://schemas.microsoft.com/office/drawing/2014/main" id="{A53CF7CF-3A43-5B1E-4240-BD93149833D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4966232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objects dark">
    <p:bg>
      <p:bgRef idx="1001">
        <a:schemeClr val="bg2"/>
      </p:bgRef>
    </p:bg>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buClr>
                <a:schemeClr val="tx1"/>
              </a:buClr>
              <a:defRPr sz="1600"/>
            </a:lvl2pPr>
            <a:lvl3pPr>
              <a:buClr>
                <a:schemeClr val="tx1"/>
              </a:buClr>
              <a:defRPr sz="1600"/>
            </a:lvl3pPr>
            <a:lvl4pPr>
              <a:buClr>
                <a:schemeClr val="tx1"/>
              </a:buClr>
              <a:defRPr sz="1600"/>
            </a:lvl4pPr>
            <a:lvl5pPr>
              <a:buClr>
                <a:schemeClr val="tx1"/>
              </a:buClr>
              <a:defRPr sz="1600"/>
            </a:lvl5pPr>
            <a:lvl6pPr>
              <a:buClr>
                <a:schemeClr val="tx1"/>
              </a:buClr>
              <a:defRPr sz="1600"/>
            </a:lvl6pPr>
            <a:lvl7pPr>
              <a:buClr>
                <a:schemeClr val="tx1"/>
              </a:buClr>
              <a:defRPr sz="1600"/>
            </a:lvl7pPr>
            <a:lvl8pPr>
              <a:buClr>
                <a:schemeClr val="tx1"/>
              </a:buClr>
              <a:defRPr sz="1600"/>
            </a:lvl8pPr>
            <a:lvl9pPr>
              <a:buClr>
                <a:schemeClr val="tx1"/>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buClr>
                <a:schemeClr val="tx1"/>
              </a:buClr>
              <a:defRPr sz="1600"/>
            </a:lvl2pPr>
            <a:lvl3pPr>
              <a:buClr>
                <a:schemeClr val="tx1"/>
              </a:buClr>
              <a:defRPr sz="1600"/>
            </a:lvl3pPr>
            <a:lvl4pPr>
              <a:buClr>
                <a:schemeClr val="tx1"/>
              </a:buClr>
              <a:defRPr sz="1600"/>
            </a:lvl4pPr>
            <a:lvl5pPr>
              <a:buClr>
                <a:schemeClr val="tx1"/>
              </a:buClr>
              <a:defRPr sz="1600"/>
            </a:lvl5pPr>
            <a:lvl6pPr>
              <a:buClr>
                <a:schemeClr val="tx1"/>
              </a:buClr>
              <a:defRPr sz="1600"/>
            </a:lvl6pPr>
            <a:lvl7pPr>
              <a:buClr>
                <a:schemeClr val="tx1"/>
              </a:buClr>
              <a:defRPr sz="1600"/>
            </a:lvl7pPr>
            <a:lvl8pPr>
              <a:buClr>
                <a:schemeClr val="tx1"/>
              </a:buClr>
              <a:defRPr sz="1600"/>
            </a:lvl8pPr>
            <a:lvl9pPr>
              <a:buClr>
                <a:schemeClr val="tx1"/>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buClr>
                <a:schemeClr val="tx1"/>
              </a:buClr>
              <a:defRPr sz="1600"/>
            </a:lvl2pPr>
            <a:lvl3pPr>
              <a:buClr>
                <a:schemeClr val="tx1"/>
              </a:buClr>
              <a:defRPr sz="1600"/>
            </a:lvl3pPr>
            <a:lvl4pPr>
              <a:buClr>
                <a:schemeClr val="tx1"/>
              </a:buClr>
              <a:defRPr sz="1600"/>
            </a:lvl4pPr>
            <a:lvl5pPr>
              <a:buClr>
                <a:schemeClr val="tx1"/>
              </a:buClr>
              <a:defRPr sz="1600"/>
            </a:lvl5pPr>
            <a:lvl6pPr>
              <a:buClr>
                <a:schemeClr val="tx1"/>
              </a:buClr>
              <a:defRPr sz="1600"/>
            </a:lvl6pPr>
            <a:lvl7pPr>
              <a:buClr>
                <a:schemeClr val="tx1"/>
              </a:buClr>
              <a:defRPr sz="1600"/>
            </a:lvl7pPr>
            <a:lvl8pPr>
              <a:buClr>
                <a:schemeClr val="tx1"/>
              </a:buClr>
              <a:defRPr sz="1600"/>
            </a:lvl8pPr>
            <a:lvl9pPr>
              <a:buClr>
                <a:schemeClr val="tx1"/>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buClr>
                <a:schemeClr val="tx1"/>
              </a:buClr>
              <a:defRPr sz="1600"/>
            </a:lvl2pPr>
            <a:lvl3pPr>
              <a:buClr>
                <a:schemeClr val="tx1"/>
              </a:buClr>
              <a:defRPr sz="1600"/>
            </a:lvl3pPr>
            <a:lvl4pPr>
              <a:buClr>
                <a:schemeClr val="tx1"/>
              </a:buClr>
              <a:defRPr sz="1600"/>
            </a:lvl4pPr>
            <a:lvl5pPr>
              <a:buClr>
                <a:schemeClr val="tx1"/>
              </a:buClr>
              <a:defRPr sz="1600"/>
            </a:lvl5pPr>
            <a:lvl6pPr>
              <a:buClr>
                <a:schemeClr val="tx1"/>
              </a:buClr>
              <a:defRPr sz="1600"/>
            </a:lvl6pPr>
            <a:lvl7pPr>
              <a:buClr>
                <a:schemeClr val="tx1"/>
              </a:buClr>
              <a:defRPr sz="1600"/>
            </a:lvl7pPr>
            <a:lvl8pPr>
              <a:buClr>
                <a:schemeClr val="tx1"/>
              </a:buClr>
              <a:defRPr sz="1600"/>
            </a:lvl8pPr>
            <a:lvl9pPr>
              <a:buClr>
                <a:schemeClr val="tx1"/>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2" name="Siemens Logo" descr="Siemens logo">
            <a:extLst>
              <a:ext uri="{FF2B5EF4-FFF2-40B4-BE49-F238E27FC236}">
                <a16:creationId xmlns:a16="http://schemas.microsoft.com/office/drawing/2014/main" id="{6876CD70-E828-5653-E034-0E836EE5EA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3649569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dark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dirty="0"/>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6" name="Siemens Logo" descr="Siemens logo">
            <a:extLst>
              <a:ext uri="{FF2B5EF4-FFF2-40B4-BE49-F238E27FC236}">
                <a16:creationId xmlns:a16="http://schemas.microsoft.com/office/drawing/2014/main" id="{2E6EBD77-9439-0F2D-3512-7EAC1BD87F2E}"/>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240964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dirty="0"/>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dirty="0"/>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ne table dark (large)">
    <p:bg>
      <p:bgRef idx="1001">
        <a:schemeClr val="bg2"/>
      </p:bgRef>
    </p:bg>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dirty="0"/>
          </a:p>
        </p:txBody>
      </p:sp>
      <p:pic>
        <p:nvPicPr>
          <p:cNvPr id="2" name="Siemens Logo" descr="Siemens logo">
            <a:extLst>
              <a:ext uri="{FF2B5EF4-FFF2-40B4-BE49-F238E27FC236}">
                <a16:creationId xmlns:a16="http://schemas.microsoft.com/office/drawing/2014/main" id="{DBDDA68C-D369-4260-610E-00284B3EA64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391226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dirty="0"/>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rgbClr val="00C1B6"/>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rgbClr val="00C1B6"/>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rgbClr val="00C1B6"/>
          </a:solidFill>
          <a:ln w="19050">
            <a:solidFill>
              <a:srgbClr val="00C1B6"/>
            </a:solidFill>
          </a:ln>
        </p:spPr>
        <p:txBody>
          <a:bodyPr lIns="216000" tIns="144000" rIns="216000" bIns="144000">
            <a:noAutofit/>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cess flow light">
    <p:bg>
      <p:bgRef idx="1001">
        <a:schemeClr val="bg1"/>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accent1"/>
              </a:buClr>
              <a:defRPr>
                <a:ln>
                  <a:noFill/>
                </a:ln>
              </a:defRPr>
            </a:lvl2pPr>
            <a:lvl3pPr>
              <a:buClr>
                <a:schemeClr val="accent1"/>
              </a:buClr>
              <a:defRPr>
                <a:ln>
                  <a:noFill/>
                </a:ln>
              </a:defRPr>
            </a:lvl3pPr>
            <a:lvl4pPr>
              <a:buClr>
                <a:schemeClr val="accent1"/>
              </a:buClr>
              <a:defRPr>
                <a:ln>
                  <a:noFill/>
                </a:ln>
              </a:defRPr>
            </a:lvl4pPr>
            <a:lvl5pPr>
              <a:buClr>
                <a:schemeClr val="accent1"/>
              </a:buClr>
              <a:defRPr>
                <a:ln>
                  <a:noFill/>
                </a:ln>
              </a:defRPr>
            </a:lvl5pPr>
            <a:lvl6pPr>
              <a:buClr>
                <a:schemeClr val="accent1"/>
              </a:buClr>
              <a:defRPr>
                <a:ln>
                  <a:noFill/>
                </a:ln>
              </a:defRPr>
            </a:lvl6pPr>
            <a:lvl7pPr>
              <a:buClr>
                <a:schemeClr val="accent1"/>
              </a:buClr>
              <a:defRPr>
                <a:ln>
                  <a:noFill/>
                </a:ln>
              </a:defRPr>
            </a:lvl7pPr>
            <a:lvl8pPr>
              <a:buClr>
                <a:schemeClr val="accent1"/>
              </a:buClr>
              <a:defRPr>
                <a:ln>
                  <a:noFill/>
                </a:ln>
              </a:defRPr>
            </a:lvl8pPr>
            <a:lvl9pPr>
              <a:buClr>
                <a:schemeClr val="accent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accent1"/>
              </a:buClr>
              <a:defRPr>
                <a:ln>
                  <a:noFill/>
                </a:ln>
              </a:defRPr>
            </a:lvl2pPr>
            <a:lvl3pPr>
              <a:buClr>
                <a:schemeClr val="accent1"/>
              </a:buClr>
              <a:defRPr>
                <a:ln>
                  <a:noFill/>
                </a:ln>
              </a:defRPr>
            </a:lvl3pPr>
            <a:lvl4pPr>
              <a:buClr>
                <a:schemeClr val="accent1"/>
              </a:buClr>
              <a:defRPr>
                <a:ln>
                  <a:noFill/>
                </a:ln>
              </a:defRPr>
            </a:lvl4pPr>
            <a:lvl5pPr>
              <a:buClr>
                <a:schemeClr val="accent1"/>
              </a:buClr>
              <a:defRPr>
                <a:ln>
                  <a:noFill/>
                </a:ln>
              </a:defRPr>
            </a:lvl5pPr>
            <a:lvl6pPr>
              <a:buClr>
                <a:schemeClr val="accent1"/>
              </a:buClr>
              <a:defRPr>
                <a:ln>
                  <a:noFill/>
                </a:ln>
              </a:defRPr>
            </a:lvl6pPr>
            <a:lvl7pPr>
              <a:buClr>
                <a:schemeClr val="accent1"/>
              </a:buClr>
              <a:defRPr>
                <a:ln>
                  <a:noFill/>
                </a:ln>
              </a:defRPr>
            </a:lvl7pPr>
            <a:lvl8pPr>
              <a:buClr>
                <a:schemeClr val="accent1"/>
              </a:buClr>
              <a:defRPr>
                <a:ln>
                  <a:noFill/>
                </a:ln>
              </a:defRPr>
            </a:lvl8pPr>
            <a:lvl9pPr>
              <a:buClr>
                <a:schemeClr val="accent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bIns="144000" rtlCol="0" anchor="t" anchorCtr="0"/>
          <a:lstStyle>
            <a:lvl1pPr>
              <a:defRPr lang="en-US" dirty="0">
                <a:solidFill>
                  <a:schemeClr val="tx1"/>
                </a:solidFill>
              </a:defRPr>
            </a:lvl1pPr>
            <a:lvl2pPr>
              <a:buClr>
                <a:schemeClr val="tx1"/>
              </a:buClr>
              <a:defRPr lang="en-US" dirty="0">
                <a:solidFill>
                  <a:schemeClr val="tx1"/>
                </a:solidFill>
              </a:defRPr>
            </a:lvl2pPr>
            <a:lvl3pPr>
              <a:buClr>
                <a:schemeClr val="tx1"/>
              </a:buClr>
              <a:defRPr lang="en-US" dirty="0">
                <a:solidFill>
                  <a:schemeClr val="tx1"/>
                </a:solidFill>
              </a:defRPr>
            </a:lvl3pPr>
            <a:lvl4pPr>
              <a:buClr>
                <a:schemeClr val="tx1"/>
              </a:buClr>
              <a:defRPr lang="en-US" dirty="0">
                <a:solidFill>
                  <a:schemeClr val="tx1"/>
                </a:solidFill>
              </a:defRPr>
            </a:lvl4pPr>
            <a:lvl5pPr>
              <a:buClr>
                <a:schemeClr val="tx1"/>
              </a:buClr>
              <a:defRPr lang="en-US" dirty="0">
                <a:solidFill>
                  <a:schemeClr val="tx1"/>
                </a:solidFill>
              </a:defRPr>
            </a:lvl5pPr>
            <a:lvl6pPr>
              <a:buClr>
                <a:schemeClr val="tx1"/>
              </a:buClr>
              <a:defRPr lang="en-US" dirty="0">
                <a:solidFill>
                  <a:schemeClr val="tx1"/>
                </a:solidFill>
              </a:defRPr>
            </a:lvl6pPr>
            <a:lvl7pPr>
              <a:buClr>
                <a:schemeClr val="tx1"/>
              </a:buClr>
              <a:defRPr lang="en-US" dirty="0">
                <a:solidFill>
                  <a:schemeClr val="tx1"/>
                </a:solidFill>
              </a:defRPr>
            </a:lvl7pPr>
            <a:lvl8pPr>
              <a:buClr>
                <a:schemeClr val="tx1"/>
              </a:buClr>
              <a:defRPr lang="en-US" dirty="0">
                <a:solidFill>
                  <a:schemeClr val="tx1"/>
                </a:solidFill>
              </a:defRPr>
            </a:lvl8pPr>
            <a:lvl9pPr>
              <a:buClr>
                <a:schemeClr val="tx1"/>
              </a:buClr>
              <a:defRPr lang="en-US" dirty="0">
                <a:solidFill>
                  <a:schemeClr val="tx1"/>
                </a:solidFill>
              </a:defRPr>
            </a:lvl9pPr>
          </a:lstStyle>
          <a:p>
            <a:pPr lvl="0">
              <a:buClr>
                <a:schemeClr val="accent1"/>
              </a:buCl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8" name="Siemens Logo" descr="Siemens logo">
            <a:extLst>
              <a:ext uri="{FF2B5EF4-FFF2-40B4-BE49-F238E27FC236}">
                <a16:creationId xmlns:a16="http://schemas.microsoft.com/office/drawing/2014/main" id="{219FA372-8978-3FA6-7DE8-9278A9E578FE}"/>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001260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dirty="0"/>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dirty="0"/>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dirty="0"/>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dirty="0"/>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dirty="0"/>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dirty="0"/>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dirty="0"/>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Clr>
                <a:schemeClr val="tx1"/>
              </a:buClr>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dirty="0"/>
              <a:t>Click to edit the contact</a:t>
            </a:r>
          </a:p>
          <a:p>
            <a:pPr lvl="1"/>
            <a:r>
              <a:rPr lang="en-US" dirty="0"/>
              <a:t>Name etc.</a:t>
            </a:r>
          </a:p>
          <a:p>
            <a:pPr lvl="2"/>
            <a:r>
              <a:rPr lang="en-US" dirty="0"/>
              <a:t>Skills etc.</a:t>
            </a:r>
          </a:p>
          <a:p>
            <a:pPr lvl="3"/>
            <a:r>
              <a:rPr lang="en-US" dirty="0"/>
              <a:t>Name etc. sublevel</a:t>
            </a:r>
          </a:p>
          <a:p>
            <a:pPr lvl="4"/>
            <a:r>
              <a:rPr lang="en-US" dirty="0"/>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act light">
    <p:bg>
      <p:bgRef idx="1001">
        <a:schemeClr val="bg1"/>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accent1"/>
                </a:solidFill>
              </a:defRPr>
            </a:lvl1pPr>
          </a:lstStyle>
          <a:p>
            <a:r>
              <a:rPr lang="en-US" dirty="0"/>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
                <a:schemeClr val="accent1"/>
              </a:buClr>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dirty="0"/>
              <a:t>Click to edit the contact</a:t>
            </a:r>
          </a:p>
          <a:p>
            <a:pPr lvl="1"/>
            <a:r>
              <a:rPr lang="en-US" dirty="0"/>
              <a:t>Name etc.</a:t>
            </a:r>
          </a:p>
          <a:p>
            <a:pPr lvl="2"/>
            <a:r>
              <a:rPr lang="en-US" dirty="0"/>
              <a:t>Skills etc.</a:t>
            </a:r>
          </a:p>
          <a:p>
            <a:pPr lvl="3"/>
            <a:r>
              <a:rPr lang="en-US" dirty="0"/>
              <a:t>Name etc. sublevel</a:t>
            </a:r>
          </a:p>
          <a:p>
            <a:pPr lvl="4"/>
            <a:r>
              <a:rPr lang="en-US" dirty="0"/>
              <a:t>Skills etc. sublevel</a:t>
            </a:r>
          </a:p>
        </p:txBody>
      </p:sp>
      <p:pic>
        <p:nvPicPr>
          <p:cNvPr id="2" name="Siemens Logo" descr="Siemens logo">
            <a:extLst>
              <a:ext uri="{FF2B5EF4-FFF2-40B4-BE49-F238E27FC236}">
                <a16:creationId xmlns:a16="http://schemas.microsoft.com/office/drawing/2014/main" id="{A2886B6C-3288-1F00-A9B6-D56E01FC2F4E}"/>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5909249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dirty="0"/>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20XX | Author | Department | YYYY-MM-DD</a:t>
            </a:r>
            <a:endParaRPr lang="en-US" dirty="0"/>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773" r:id="rId13"/>
    <p:sldLayoutId id="2147483774" r:id="rId14"/>
    <p:sldLayoutId id="2147483775"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30" r:id="rId34"/>
    <p:sldLayoutId id="2147483731" r:id="rId35"/>
    <p:sldLayoutId id="2147483732" r:id="rId36"/>
    <p:sldLayoutId id="2147483727" r:id="rId37"/>
    <p:sldLayoutId id="2147483728" r:id="rId38"/>
    <p:sldLayoutId id="2147483729" r:id="rId39"/>
    <p:sldLayoutId id="2147483736" r:id="rId40"/>
    <p:sldLayoutId id="2147483737" r:id="rId41"/>
    <p:sldLayoutId id="2147483738" r:id="rId42"/>
    <p:sldLayoutId id="2147483753" r:id="rId43"/>
    <p:sldLayoutId id="2147483754" r:id="rId44"/>
    <p:sldLayoutId id="2147483755" r:id="rId45"/>
    <p:sldLayoutId id="2147483739" r:id="rId46"/>
    <p:sldLayoutId id="2147483740" r:id="rId47"/>
    <p:sldLayoutId id="2147483741" r:id="rId48"/>
    <p:sldLayoutId id="2147483756" r:id="rId49"/>
    <p:sldLayoutId id="2147483744" r:id="rId50"/>
    <p:sldLayoutId id="2147483691" r:id="rId51"/>
    <p:sldLayoutId id="2147483655" r:id="rId52"/>
    <p:sldLayoutId id="2147483692" r:id="rId53"/>
    <p:sldLayoutId id="2147483780" r:id="rId54"/>
    <p:sldLayoutId id="2147483779" r:id="rId55"/>
    <p:sldLayoutId id="2147483677" r:id="rId56"/>
    <p:sldLayoutId id="2147483799" r:id="rId57"/>
    <p:sldLayoutId id="2147483709" r:id="rId58"/>
    <p:sldLayoutId id="2147483800" r:id="rId59"/>
    <p:sldLayoutId id="2147483650" r:id="rId60"/>
    <p:sldLayoutId id="2147483801" r:id="rId61"/>
    <p:sldLayoutId id="2147483665" r:id="rId62"/>
    <p:sldLayoutId id="2147483802" r:id="rId63"/>
    <p:sldLayoutId id="2147483666" r:id="rId64"/>
    <p:sldLayoutId id="2147483803" r:id="rId65"/>
    <p:sldLayoutId id="2147483697" r:id="rId66"/>
    <p:sldLayoutId id="2147483804" r:id="rId67"/>
    <p:sldLayoutId id="2147483698" r:id="rId68"/>
    <p:sldLayoutId id="2147483805" r:id="rId69"/>
    <p:sldLayoutId id="2147483652" r:id="rId70"/>
    <p:sldLayoutId id="2147483806" r:id="rId71"/>
    <p:sldLayoutId id="2147483694" r:id="rId72"/>
    <p:sldLayoutId id="2147483687" r:id="rId73"/>
    <p:sldLayoutId id="2147483808" r:id="rId74"/>
    <p:sldLayoutId id="2147483690" r:id="rId75"/>
    <p:sldLayoutId id="2147483681" r:id="rId76"/>
    <p:sldLayoutId id="2147483682" r:id="rId77"/>
    <p:sldLayoutId id="2147483711" r:id="rId78"/>
    <p:sldLayoutId id="2147483678" r:id="rId79"/>
    <p:sldLayoutId id="2147483807" r:id="rId8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hyperlink" Target="https://brandville.siemens.com/en/design-guides-templates/ms-office-new/powerpoint-new/#downloadstitle2ndleve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randville.siemens.com/en/design-guides-templates/ms-office-new/powerpoint-new/#downloadstitle2ndleve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brandville.siemens.com/en/design-guides-templates/ms-office-new/powerpoint-new/#downloadstitle2ndlevel" TargetMode="External"/><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brandville.siemens.com/en/design-guides-templates/ms-office-new/powerpoint-new/#downloadstitle2ndlevel" TargetMode="Externa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brandville.siemens.com/en/design-guides-templates/ms-office-new/powerpoint-new/#downloadstitle2ndlevel" TargetMode="Externa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brandville.siemens.com/en/design-guides-templates/ms-office-new/powerpoint-new/#downloadstitle2ndlevel" TargetMode="Externa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brandville.siemens.com/en/design-guides-templates/ms-office-new/powerpoint-new/#downloadstitle2ndleve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brandville.siemens.com/en/design-guides-templates/ms-office-new/powerpoint-new/#downloadstitle2ndleve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slide" Target="slide78.xml"/><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slide" Target="slide66.xml"/><Relationship Id="rId2" Type="http://schemas.openxmlformats.org/officeDocument/2006/relationships/image" Target="../media/image22.png"/><Relationship Id="rId1" Type="http://schemas.openxmlformats.org/officeDocument/2006/relationships/slideLayout" Target="../slideLayouts/slideLayout53.xml"/><Relationship Id="rId6" Type="http://schemas.openxmlformats.org/officeDocument/2006/relationships/image" Target="../media/image26.png"/><Relationship Id="rId11" Type="http://schemas.openxmlformats.org/officeDocument/2006/relationships/slide" Target="slide63.xml"/><Relationship Id="rId5" Type="http://schemas.openxmlformats.org/officeDocument/2006/relationships/image" Target="../media/image25.png"/><Relationship Id="rId15" Type="http://schemas.openxmlformats.org/officeDocument/2006/relationships/slide" Target="slide89.xml"/><Relationship Id="rId10" Type="http://schemas.openxmlformats.org/officeDocument/2006/relationships/slide" Target="slide56.xml"/><Relationship Id="rId4" Type="http://schemas.openxmlformats.org/officeDocument/2006/relationships/image" Target="../media/image24.png"/><Relationship Id="rId9" Type="http://schemas.openxmlformats.org/officeDocument/2006/relationships/slide" Target="slide1.xml"/><Relationship Id="rId14" Type="http://schemas.openxmlformats.org/officeDocument/2006/relationships/slide" Target="slide87.xml"/></Relationships>
</file>

<file path=ppt/slides/_rels/slide66.xml.rels><?xml version="1.0" encoding="UTF-8" standalone="yes"?>
<Relationships xmlns="http://schemas.openxmlformats.org/package/2006/relationships"><Relationship Id="rId2" Type="http://schemas.openxmlformats.org/officeDocument/2006/relationships/hyperlink" Target="http://www.siemens.com/" TargetMode="External"/><Relationship Id="rId1" Type="http://schemas.openxmlformats.org/officeDocument/2006/relationships/slideLayout" Target="../slideLayouts/slideLayout59.xml"/></Relationships>
</file>

<file path=ppt/slides/_rels/slide67.xml.rels><?xml version="1.0" encoding="UTF-8" standalone="yes"?>
<Relationships xmlns="http://schemas.openxmlformats.org/package/2006/relationships"><Relationship Id="rId2" Type="http://schemas.openxmlformats.org/officeDocument/2006/relationships/hyperlink" Target="http://www.siemens.com/" TargetMode="Externa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9.xml"/></Relationships>
</file>

<file path=ppt/slides/_rels/slide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1.xml.rels><?xml version="1.0" encoding="UTF-8" standalone="yes"?>
<Relationships xmlns="http://schemas.openxmlformats.org/package/2006/relationships"><Relationship Id="rId2" Type="http://schemas.openxmlformats.org/officeDocument/2006/relationships/hyperlink" Target="mailto:firstname.lastname@siemens.com" TargetMode="External"/><Relationship Id="rId1" Type="http://schemas.openxmlformats.org/officeDocument/2006/relationships/slideLayout" Target="../slideLayouts/slideLayout79.xml"/></Relationships>
</file>

<file path=ppt/slides/_rels/slide92.xml.rels><?xml version="1.0" encoding="UTF-8" standalone="yes"?>
<Relationships xmlns="http://schemas.openxmlformats.org/package/2006/relationships"><Relationship Id="rId2" Type="http://schemas.openxmlformats.org/officeDocument/2006/relationships/hyperlink" Target="mailto:firstname.lastname@siemens.com" TargetMode="Externa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in shape &quot;Combining the real and the digital&quot;">
            <a:extLst>
              <a:ext uri="{FF2B5EF4-FFF2-40B4-BE49-F238E27FC236}">
                <a16:creationId xmlns:a16="http://schemas.microsoft.com/office/drawing/2014/main" id="{14758C06-787C-4037-82E5-3980DDBBDF94}"/>
              </a:ext>
              <a:ext uri="{C183D7F6-B498-43B3-948B-1728B52AA6E4}">
                <adec:decorative xmlns:adec="http://schemas.microsoft.com/office/drawing/2017/decorative" val="1"/>
              </a:ext>
            </a:extLst>
          </p:cNvPr>
          <p:cNvPicPr>
            <a:picLocks noChangeAspect="1"/>
          </p:cNvPicPr>
          <p:nvPr/>
        </p:nvPicPr>
        <p:blipFill rotWithShape="1">
          <a:blip r:embed="rId2"/>
          <a:srcRect t="-8" r="17036" b="-8"/>
          <a:stretch/>
        </p:blipFill>
        <p:spPr bwMode="ltGray">
          <a:xfrm>
            <a:off x="6095999" y="1559863"/>
            <a:ext cx="6096001" cy="3644469"/>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5"/>
            <a:ext cx="11376788" cy="2462213"/>
          </a:xfrm>
        </p:spPr>
        <p:txBody>
          <a:bodyPr/>
          <a:lstStyle/>
          <a:p>
            <a:r>
              <a:rPr lang="en-US" dirty="0"/>
              <a:t>Documentation Agent Orchestrator</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dirty="0"/>
              <a:t>Stop AI from inventing documentation</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2026 | Tharun | TECOM | 2026-02-12</a:t>
            </a:r>
          </a:p>
        </p:txBody>
      </p:sp>
    </p:spTree>
    <p:extLst>
      <p:ext uri="{BB962C8B-B14F-4D97-AF65-F5344CB8AC3E}">
        <p14:creationId xmlns:p14="http://schemas.microsoft.com/office/powerpoint/2010/main" val="255591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ustainability shape &quot;Sustainability&quot;" descr="Shape to represent “Sustainability”">
            <a:extLst>
              <a:ext uri="{FF2B5EF4-FFF2-40B4-BE49-F238E27FC236}">
                <a16:creationId xmlns:a16="http://schemas.microsoft.com/office/drawing/2014/main" id="{7FA66E21-FB86-403A-BCDC-5683DBA03E2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 t="-3" r="-4" b="-3"/>
          <a:stretch/>
        </p:blipFill>
        <p:spPr bwMode="ltGray">
          <a:xfrm>
            <a:off x="6613924" y="783116"/>
            <a:ext cx="4914000" cy="4913998"/>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B3B44F4-E11A-46EF-AB7D-CDC6C77729C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805195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in shape &quot;Combining the real and the digital&quot;">
            <a:extLst>
              <a:ext uri="{FF2B5EF4-FFF2-40B4-BE49-F238E27FC236}">
                <a16:creationId xmlns:a16="http://schemas.microsoft.com/office/drawing/2014/main" id="{39962413-7128-4466-B836-233C44DA4401}"/>
              </a:ext>
              <a:ext uri="{C183D7F6-B498-43B3-948B-1728B52AA6E4}">
                <adec:decorative xmlns:adec="http://schemas.microsoft.com/office/drawing/2017/decorative" val="1"/>
              </a:ext>
            </a:extLst>
          </p:cNvPr>
          <p:cNvPicPr>
            <a:picLocks noChangeAspect="1"/>
          </p:cNvPicPr>
          <p:nvPr/>
        </p:nvPicPr>
        <p:blipFill rotWithShape="1">
          <a:blip r:embed="rId3"/>
          <a:srcRect t="-8" r="17036" b="-8"/>
          <a:stretch/>
        </p:blipFill>
        <p:spPr bwMode="ltGray">
          <a:xfrm>
            <a:off x="6095999" y="1559863"/>
            <a:ext cx="6096001" cy="3644469"/>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10" name="Information - please remove!">
            <a:extLst>
              <a:ext uri="{FF2B5EF4-FFF2-40B4-BE49-F238E27FC236}">
                <a16:creationId xmlns:a16="http://schemas.microsoft.com/office/drawing/2014/main" id="{9B97DE49-CBA1-4CD3-88ED-AE4EC1A75B7F}"/>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66979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in shape &quot;Xcelerator&quot;">
            <a:extLst>
              <a:ext uri="{FF2B5EF4-FFF2-40B4-BE49-F238E27FC236}">
                <a16:creationId xmlns:a16="http://schemas.microsoft.com/office/drawing/2014/main" id="{7EED59A7-288A-4334-B7F7-685300D282DC}"/>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 r="10" b="6"/>
          <a:stretch/>
        </p:blipFill>
        <p:spPr bwMode="ltGray">
          <a:xfrm>
            <a:off x="6865364" y="885251"/>
            <a:ext cx="4921824" cy="4921824"/>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556E6E79-6F85-4778-AA87-3D47AC3BB0B3}"/>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5"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574497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ustainability shape &quot;Sustainability&quot;" descr="Shape to represent “Sustainability”">
            <a:extLst>
              <a:ext uri="{FF2B5EF4-FFF2-40B4-BE49-F238E27FC236}">
                <a16:creationId xmlns:a16="http://schemas.microsoft.com/office/drawing/2014/main" id="{9BC5C0B7-D492-430F-91F0-20763AC1198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 t="-3" r="-4" b="-3"/>
          <a:stretch/>
        </p:blipFill>
        <p:spPr bwMode="ltGray">
          <a:xfrm>
            <a:off x="6613924" y="783116"/>
            <a:ext cx="4914000" cy="4913998"/>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9A6C3254-F4C7-4AB4-AC2A-3F9FA4DDADB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5"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112151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in shape &quot;Combining the real and the digital&quot;">
            <a:extLst>
              <a:ext uri="{FF2B5EF4-FFF2-40B4-BE49-F238E27FC236}">
                <a16:creationId xmlns:a16="http://schemas.microsoft.com/office/drawing/2014/main" id="{40251355-D9CB-4939-8748-130D8394ADF6}"/>
              </a:ext>
              <a:ext uri="{C183D7F6-B498-43B3-948B-1728B52AA6E4}">
                <adec:decorative xmlns:adec="http://schemas.microsoft.com/office/drawing/2017/decorative" val="1"/>
              </a:ext>
            </a:extLst>
          </p:cNvPr>
          <p:cNvPicPr>
            <a:picLocks noChangeAspect="1"/>
          </p:cNvPicPr>
          <p:nvPr/>
        </p:nvPicPr>
        <p:blipFill rotWithShape="1">
          <a:blip r:embed="rId2"/>
          <a:srcRect t="-8" r="17036" b="-8"/>
          <a:stretch/>
        </p:blipFill>
        <p:spPr bwMode="ltGray">
          <a:xfrm>
            <a:off x="6095999" y="1559863"/>
            <a:ext cx="6096001" cy="3644469"/>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D2F235DA-C112-4F70-B9B9-77629C568212}"/>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159355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in shape &quot;Xcelerator&quot;">
            <a:extLst>
              <a:ext uri="{FF2B5EF4-FFF2-40B4-BE49-F238E27FC236}">
                <a16:creationId xmlns:a16="http://schemas.microsoft.com/office/drawing/2014/main" id="{7EED59A7-288A-4334-B7F7-685300D282DC}"/>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 r="10" b="6"/>
          <a:stretch/>
        </p:blipFill>
        <p:spPr bwMode="ltGray">
          <a:xfrm>
            <a:off x="6865364" y="885251"/>
            <a:ext cx="4921824" cy="4921824"/>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305C8C45-C19C-4796-9933-C39ACFEFADB9}"/>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5"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59704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ustainability shape &quot;Sustainability&quot;" descr="Shape to represent “Sustainability”">
            <a:extLst>
              <a:ext uri="{FF2B5EF4-FFF2-40B4-BE49-F238E27FC236}">
                <a16:creationId xmlns:a16="http://schemas.microsoft.com/office/drawing/2014/main" id="{9BE8CE64-EB2A-4246-9B0D-B03598A2B0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 t="-3" r="-4" b="-3"/>
          <a:stretch/>
        </p:blipFill>
        <p:spPr bwMode="ltGray">
          <a:xfrm>
            <a:off x="6613924" y="783116"/>
            <a:ext cx="4914000" cy="4913998"/>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54EBFB1-D34B-4599-90C4-29BF496B7FA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5"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774705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 </a:t>
            </a:r>
            <a:r>
              <a:rPr lang="en-US" b="1" noProof="0" dirty="0"/>
              <a:t>Arial Bold</a:t>
            </a:r>
            <a:r>
              <a:rPr lang="en-US" noProof="0" dirty="0"/>
              <a:t> </a:t>
            </a:r>
            <a:br>
              <a:rPr lang="en-US" noProof="0" dirty="0"/>
            </a:br>
            <a:r>
              <a:rPr lang="en-US" noProof="0" dirty="0"/>
              <a:t>and Regular, 80 </a:t>
            </a:r>
            <a:r>
              <a:rPr lang="en-US" noProof="0" dirty="0" err="1"/>
              <a:t>pt</a:t>
            </a:r>
            <a:endParaRPr lang="en-US" noProof="0" dirty="0"/>
          </a:p>
        </p:txBody>
      </p:sp>
      <p:sp>
        <p:nvSpPr>
          <p:cNvPr id="5" name="Subtitle 4">
            <a:extLst>
              <a:ext uri="{FF2B5EF4-FFF2-40B4-BE49-F238E27FC236}">
                <a16:creationId xmlns:a16="http://schemas.microsoft.com/office/drawing/2014/main" id="{10DA9CE2-7CE2-4A65-9F27-D416B0651014}"/>
              </a:ext>
            </a:extLst>
          </p:cNvPr>
          <p:cNvSpPr>
            <a:spLocks noGrp="1"/>
          </p:cNvSpPr>
          <p:nvPr>
            <p:ph type="subTitle" idx="1"/>
          </p:nvPr>
        </p:nvSpPr>
        <p:spPr/>
        <p:txBody>
          <a:bodyPr/>
          <a:lstStyle/>
          <a:p>
            <a:r>
              <a:rPr lang="de-DE" dirty="0" err="1"/>
              <a:t>Subhead</a:t>
            </a:r>
            <a:r>
              <a:rPr lang="de-DE" dirty="0"/>
              <a:t>, Arial Regular, 32 </a:t>
            </a:r>
            <a:r>
              <a:rPr lang="de-DE" dirty="0" err="1"/>
              <a:t>pt</a:t>
            </a:r>
            <a:endParaRPr lang="de-DE"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a:t>Restricted | © Siemens 20XX | Author | Department | YYYY-MM-DD</a:t>
            </a:r>
            <a:endParaRPr lang="en-US" dirty="0"/>
          </a:p>
        </p:txBody>
      </p:sp>
      <p:pic>
        <p:nvPicPr>
          <p:cNvPr id="8" name="Main shape &quot;Combining the real and the digital&quot;" descr="Shape to represent “Transformation” and “Combining the real and digital worlds&quot;">
            <a:extLst>
              <a:ext uri="{FF2B5EF4-FFF2-40B4-BE49-F238E27FC236}">
                <a16:creationId xmlns:a16="http://schemas.microsoft.com/office/drawing/2014/main" id="{8BEC518D-DA92-4036-91E3-FEF683E42929}"/>
              </a:ext>
            </a:extLst>
          </p:cNvPr>
          <p:cNvPicPr>
            <a:picLocks noChangeAspect="1"/>
          </p:cNvPicPr>
          <p:nvPr/>
        </p:nvPicPr>
        <p:blipFill rotWithShape="1">
          <a:blip r:embed="rId2"/>
          <a:srcRect l="-2" r="10" b="232"/>
          <a:stretch/>
        </p:blipFill>
        <p:spPr bwMode="ltGray">
          <a:xfrm>
            <a:off x="10230484" y="468000"/>
            <a:ext cx="1584000" cy="783793"/>
          </a:xfrm>
          <a:prstGeom prst="rect">
            <a:avLst/>
          </a:prstGeom>
        </p:spPr>
      </p:pic>
      <p:sp>
        <p:nvSpPr>
          <p:cNvPr id="13" name="Information - please remove!">
            <a:extLst>
              <a:ext uri="{FF2B5EF4-FFF2-40B4-BE49-F238E27FC236}">
                <a16:creationId xmlns:a16="http://schemas.microsoft.com/office/drawing/2014/main" id="{AAE63792-7A79-4F10-99F0-2C3E25F3AD86}"/>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53492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Bold</a:t>
            </a:r>
            <a:r>
              <a:rPr lang="en-US" noProof="0" dirty="0"/>
              <a:t> and </a:t>
            </a:r>
            <a:br>
              <a:rPr lang="en-US" noProof="0" dirty="0"/>
            </a:br>
            <a:r>
              <a:rPr lang="en-US" noProof="0" dirty="0"/>
              <a:t>Arial Regular, 60 </a:t>
            </a:r>
            <a:r>
              <a:rPr lang="en-US" noProof="0" dirty="0" err="1"/>
              <a:t>pt</a:t>
            </a:r>
            <a:r>
              <a:rPr lang="en-US" noProof="0" dirty="0"/>
              <a:t>, recommended for 3 lines</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pic>
        <p:nvPicPr>
          <p:cNvPr id="9" name="Main shape &quot;Xcelerator&quot;" descr="Shape to represent “Siemens Xcelerator”">
            <a:extLst>
              <a:ext uri="{FF2B5EF4-FFF2-40B4-BE49-F238E27FC236}">
                <a16:creationId xmlns:a16="http://schemas.microsoft.com/office/drawing/2014/main" id="{5D33AE14-30FA-489D-8362-4E059A43609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79" r="156" b="79"/>
          <a:stretch/>
        </p:blipFill>
        <p:spPr bwMode="ltGray">
          <a:xfrm>
            <a:off x="10482383" y="341828"/>
            <a:ext cx="1080202" cy="1080204"/>
          </a:xfrm>
          <a:prstGeom prst="rect">
            <a:avLst/>
          </a:prstGeom>
        </p:spPr>
      </p:pic>
      <p:sp>
        <p:nvSpPr>
          <p:cNvPr id="13" name="Information - please remove!">
            <a:extLst>
              <a:ext uri="{FF2B5EF4-FFF2-40B4-BE49-F238E27FC236}">
                <a16:creationId xmlns:a16="http://schemas.microsoft.com/office/drawing/2014/main" id="{93F027EE-244E-4A41-9C21-AFD0F28B6284}"/>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645072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t>
            </a:r>
            <a:r>
              <a:rPr lang="en-US" b="1" noProof="0" dirty="0"/>
              <a:t>Arial Bold</a:t>
            </a:r>
            <a:r>
              <a:rPr lang="en-US" noProof="0" dirty="0"/>
              <a:t> and Arial Regular, 40 </a:t>
            </a:r>
            <a:r>
              <a:rPr lang="en-US" noProof="0" dirty="0" err="1"/>
              <a:t>pt</a:t>
            </a:r>
            <a:r>
              <a:rPr lang="en-US" noProof="0" dirty="0"/>
              <a:t>, recommended number of lines </a:t>
            </a:r>
            <a:br>
              <a:rPr lang="en-US" noProof="0" dirty="0"/>
            </a:br>
            <a:r>
              <a:rPr lang="en-US" noProof="0" dirty="0"/>
              <a:t>is 4, lorem ipsum dolor quest con</a:t>
            </a:r>
            <a:r>
              <a:rPr lang="fr-FR" noProof="0" dirty="0"/>
              <a:t>, </a:t>
            </a:r>
            <a:r>
              <a:rPr lang="fr-FR" noProof="0" dirty="0" err="1"/>
              <a:t>volut</a:t>
            </a:r>
            <a:r>
              <a:rPr lang="fr-FR" noProof="0" dirty="0"/>
              <a:t> que </a:t>
            </a:r>
            <a:r>
              <a:rPr lang="fr-FR" noProof="0" dirty="0" err="1"/>
              <a:t>damus</a:t>
            </a:r>
            <a:r>
              <a:rPr lang="fr-FR" noProof="0" dirty="0"/>
              <a:t> ex </a:t>
            </a:r>
            <a:r>
              <a:rPr lang="fr-FR" noProof="0" dirty="0" err="1"/>
              <a:t>experum</a:t>
            </a:r>
            <a:r>
              <a:rPr lang="fr-FR" noProof="0" dirty="0"/>
              <a:t> nus</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pic>
        <p:nvPicPr>
          <p:cNvPr id="7" name="Sustainability shape &quot;Sustainability&quot;" descr="Shape to represent “Sustainability”">
            <a:extLst>
              <a:ext uri="{FF2B5EF4-FFF2-40B4-BE49-F238E27FC236}">
                <a16:creationId xmlns:a16="http://schemas.microsoft.com/office/drawing/2014/main" id="{91413D34-3F02-4A6A-BD96-EDA39380756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 t="64" r="125" b="64"/>
          <a:stretch/>
        </p:blipFill>
        <p:spPr bwMode="ltGray">
          <a:xfrm>
            <a:off x="10446484" y="360000"/>
            <a:ext cx="1152000" cy="1152000"/>
          </a:xfrm>
          <a:prstGeom prst="rect">
            <a:avLst/>
          </a:prstGeom>
        </p:spPr>
      </p:pic>
      <p:sp>
        <p:nvSpPr>
          <p:cNvPr id="10" name="Information - please remove!">
            <a:extLst>
              <a:ext uri="{FF2B5EF4-FFF2-40B4-BE49-F238E27FC236}">
                <a16:creationId xmlns:a16="http://schemas.microsoft.com/office/drawing/2014/main" id="{24CE4DDB-2E1F-4A13-BBF2-55DA73E3A82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56307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774136" y="86916"/>
            <a:ext cx="9286875" cy="6771084"/>
          </a:xfrm>
        </p:spPr>
        <p:txBody>
          <a:bodyPr/>
          <a:lstStyle/>
          <a:p>
            <a:r>
              <a:rPr lang="en-US" b="1" dirty="0"/>
              <a:t>Documentation Agent Orchestrator</a:t>
            </a:r>
            <a:r>
              <a:rPr lang="en-US" dirty="0"/>
              <a:t> introduces governance into AI-assisted documentation.</a:t>
            </a:r>
            <a:br>
              <a:rPr lang="en-US" dirty="0"/>
            </a:br>
            <a:r>
              <a:rPr lang="en-US" dirty="0"/>
              <a:t>Instead of letting AI “fill gaps” to sound helpful, it enforces strict rules so AI:</a:t>
            </a:r>
            <a:br>
              <a:rPr lang="en-US" dirty="0"/>
            </a:br>
            <a:r>
              <a:rPr lang="en-US" dirty="0"/>
              <a:t>Documents </a:t>
            </a:r>
            <a:r>
              <a:rPr lang="en-US" b="1" dirty="0"/>
              <a:t>exactly what is provided</a:t>
            </a:r>
            <a:r>
              <a:rPr lang="en-US" dirty="0"/>
              <a:t>, or</a:t>
            </a:r>
            <a:br>
              <a:rPr lang="en-US" dirty="0"/>
            </a:br>
            <a:r>
              <a:rPr lang="en-US" b="1" dirty="0"/>
              <a:t>Stops and asks questions</a:t>
            </a:r>
            <a:r>
              <a:rPr lang="en-US" dirty="0"/>
              <a:t> when guessing would be required</a:t>
            </a:r>
            <a:br>
              <a:rPr lang="en-US" dirty="0"/>
            </a:br>
            <a:r>
              <a:rPr lang="en-US" dirty="0"/>
              <a:t>This shifts AI from a creative assistant to a controlled documentation agent.</a:t>
            </a: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Tree>
    <p:extLst>
      <p:ext uri="{BB962C8B-B14F-4D97-AF65-F5344CB8AC3E}">
        <p14:creationId xmlns:p14="http://schemas.microsoft.com/office/powerpoint/2010/main" val="2476248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680DDEAE-1FDC-48F5-833E-9F07CC4CEF9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158257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680DDEAE-1FDC-48F5-833E-9F07CC4CEF9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31160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680DDEAE-1FDC-48F5-833E-9F07CC4CEF9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tx1"/>
                </a:solidFill>
                <a:latin typeface="+mn-lt"/>
              </a:rPr>
              <a:t>Please note: </a:t>
            </a:r>
            <a:br>
              <a:rPr lang="en-US" sz="1200" b="1" dirty="0">
                <a:solidFill>
                  <a:schemeClr val="tx1"/>
                </a:solidFill>
                <a:latin typeface="+mn-lt"/>
              </a:rPr>
            </a:br>
            <a:r>
              <a:rPr lang="en-US" sz="1200" dirty="0">
                <a:solidFill>
                  <a:schemeClr val="tx1"/>
                </a:solidFill>
                <a:latin typeface="+mn-lt"/>
              </a:rPr>
              <a:t>This shape represents </a:t>
            </a:r>
            <a:br>
              <a:rPr lang="en-US" sz="1200" dirty="0">
                <a:solidFill>
                  <a:schemeClr val="tx1"/>
                </a:solidFill>
                <a:latin typeface="+mn-lt"/>
              </a:rPr>
            </a:br>
            <a:r>
              <a:rPr lang="en-US" sz="1200" b="1" dirty="0">
                <a:solidFill>
                  <a:schemeClr val="tx1"/>
                </a:solidFill>
                <a:latin typeface="+mn-lt"/>
              </a:rPr>
              <a:t>“Transformation”</a:t>
            </a:r>
            <a:r>
              <a:rPr lang="en-US" sz="1200" dirty="0">
                <a:solidFill>
                  <a:schemeClr val="tx1"/>
                </a:solidFill>
                <a:latin typeface="+mn-lt"/>
              </a:rPr>
              <a:t> and</a:t>
            </a:r>
            <a:br>
              <a:rPr lang="en-US" sz="1200" dirty="0">
                <a:solidFill>
                  <a:schemeClr val="tx1"/>
                </a:solidFill>
                <a:latin typeface="+mn-lt"/>
              </a:rPr>
            </a:br>
            <a:r>
              <a:rPr lang="en-US" sz="1200" b="1" dirty="0">
                <a:solidFill>
                  <a:schemeClr val="tx1"/>
                </a:solidFill>
                <a:latin typeface="+mn-lt"/>
              </a:rPr>
              <a:t>“Combining the real and </a:t>
            </a:r>
            <a:br>
              <a:rPr lang="en-US" sz="1200" b="1" dirty="0">
                <a:solidFill>
                  <a:schemeClr val="tx1"/>
                </a:solidFill>
                <a:latin typeface="+mn-lt"/>
              </a:rPr>
            </a:br>
            <a:r>
              <a:rPr lang="en-US" sz="1200" b="1" dirty="0">
                <a:solidFill>
                  <a:schemeClr val="tx1"/>
                </a:solidFill>
                <a:latin typeface="+mn-lt"/>
              </a:rPr>
              <a:t>digital worlds”</a:t>
            </a:r>
            <a:r>
              <a:rPr lang="en-US" sz="1200" dirty="0">
                <a:solidFill>
                  <a:schemeClr val="tx1"/>
                </a:solidFill>
                <a:latin typeface="+mn-lt"/>
              </a:rPr>
              <a:t>.</a:t>
            </a:r>
          </a:p>
          <a:p>
            <a:pPr algn="ctr">
              <a:lnSpc>
                <a:spcPct val="110000"/>
              </a:lnSpc>
              <a:spcBef>
                <a:spcPct val="0"/>
              </a:spcBef>
              <a:spcAft>
                <a:spcPts val="600"/>
              </a:spcAft>
            </a:pPr>
            <a:r>
              <a:rPr lang="en-US" sz="1200" dirty="0">
                <a:solidFill>
                  <a:schemeClr val="tx1"/>
                </a:solidFill>
                <a:latin typeface="+mn-lt"/>
              </a:rPr>
              <a:t>Find further shapes that </a:t>
            </a:r>
            <a:br>
              <a:rPr lang="en-US" sz="1200" dirty="0">
                <a:solidFill>
                  <a:schemeClr val="tx1"/>
                </a:solidFill>
                <a:latin typeface="+mn-lt"/>
              </a:rPr>
            </a:br>
            <a:r>
              <a:rPr lang="en-US" sz="1200" dirty="0">
                <a:solidFill>
                  <a:schemeClr val="tx1"/>
                </a:solidFill>
                <a:latin typeface="+mn-lt"/>
              </a:rPr>
              <a:t>better match the topic of </a:t>
            </a:r>
            <a:br>
              <a:rPr lang="en-US" sz="1200" dirty="0">
                <a:solidFill>
                  <a:schemeClr val="tx1"/>
                </a:solidFill>
                <a:latin typeface="+mn-lt"/>
              </a:rPr>
            </a:br>
            <a:r>
              <a:rPr lang="en-US" sz="1200" dirty="0">
                <a:solidFill>
                  <a:schemeClr val="tx1"/>
                </a:solidFill>
                <a:latin typeface="+mn-lt"/>
              </a:rPr>
              <a:t>your presentation </a:t>
            </a:r>
            <a:r>
              <a:rPr lang="en-US" sz="1200" dirty="0">
                <a:solidFill>
                  <a:schemeClr val="tx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tx1"/>
                </a:solidFill>
                <a:latin typeface="+mn-lt"/>
              </a:rPr>
              <a:t>.</a:t>
            </a:r>
            <a:br>
              <a:rPr lang="en-US" sz="1200" dirty="0">
                <a:solidFill>
                  <a:schemeClr val="tx1"/>
                </a:solidFill>
                <a:latin typeface="+mn-lt"/>
              </a:rPr>
            </a:br>
            <a:endParaRPr lang="en-US" sz="1200" dirty="0">
              <a:solidFill>
                <a:schemeClr val="tx1"/>
              </a:solidFill>
              <a:latin typeface="+mn-lt"/>
            </a:endParaRPr>
          </a:p>
        </p:txBody>
      </p:sp>
    </p:spTree>
    <p:extLst>
      <p:ext uri="{BB962C8B-B14F-4D97-AF65-F5344CB8AC3E}">
        <p14:creationId xmlns:p14="http://schemas.microsoft.com/office/powerpoint/2010/main" val="1739704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9DA0B99-E9E0-4947-97A0-01AA7117440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1343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9DA0B99-E9E0-4947-97A0-01AA7117440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37598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9DA0B99-E9E0-4947-97A0-01AA7117440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596689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72A39A92-40CA-4731-97E1-E6C3C6588A6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949757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72A39A92-40CA-4731-97E1-E6C3C6588A6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583441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72A39A92-40CA-4731-97E1-E6C3C6588A6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606376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E9B94CFB-E07C-44AD-9ACE-797EE55BCD78}"/>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29386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86A4-F848-7960-1375-088C99BFA1E1}"/>
              </a:ext>
            </a:extLst>
          </p:cNvPr>
          <p:cNvSpPr>
            <a:spLocks noGrp="1"/>
          </p:cNvSpPr>
          <p:nvPr>
            <p:ph type="title"/>
          </p:nvPr>
        </p:nvSpPr>
        <p:spPr>
          <a:xfrm>
            <a:off x="528387" y="148177"/>
            <a:ext cx="9288000" cy="1231106"/>
          </a:xfrm>
        </p:spPr>
        <p:txBody>
          <a:bodyPr/>
          <a:lstStyle/>
          <a:p>
            <a:r>
              <a:rPr lang="en-US" dirty="0"/>
              <a:t>The Real Problem with AI in Documentation</a:t>
            </a:r>
          </a:p>
        </p:txBody>
      </p:sp>
      <p:sp>
        <p:nvSpPr>
          <p:cNvPr id="3" name="Subtitle 2">
            <a:extLst>
              <a:ext uri="{FF2B5EF4-FFF2-40B4-BE49-F238E27FC236}">
                <a16:creationId xmlns:a16="http://schemas.microsoft.com/office/drawing/2014/main" id="{7097AF8F-6181-2E09-616C-1041E3B721CD}"/>
              </a:ext>
            </a:extLst>
          </p:cNvPr>
          <p:cNvSpPr>
            <a:spLocks noGrp="1"/>
          </p:cNvSpPr>
          <p:nvPr>
            <p:ph type="subTitle" idx="1"/>
          </p:nvPr>
        </p:nvSpPr>
        <p:spPr>
          <a:xfrm>
            <a:off x="528386" y="1379283"/>
            <a:ext cx="9530013" cy="4667556"/>
          </a:xfrm>
        </p:spPr>
        <p:txBody>
          <a:bodyPr/>
          <a:lstStyle/>
          <a:p>
            <a:r>
              <a:rPr lang="en-US" b="1" dirty="0"/>
              <a:t>AI is fluent. Documentation must be correct.</a:t>
            </a:r>
          </a:p>
          <a:p>
            <a:r>
              <a:rPr lang="en-US" dirty="0"/>
              <a:t>When AI rewrites documentation, the biggest risk is </a:t>
            </a:r>
            <a:r>
              <a:rPr lang="en-US" b="1" dirty="0"/>
              <a:t>not</a:t>
            </a:r>
            <a:r>
              <a:rPr lang="en-US" dirty="0"/>
              <a:t> grammar or tone.</a:t>
            </a:r>
          </a:p>
          <a:p>
            <a:r>
              <a:rPr lang="en-US" dirty="0"/>
              <a:t>The real risk is </a:t>
            </a:r>
            <a:r>
              <a:rPr lang="en-US" b="1" dirty="0"/>
              <a:t>silent meaning change</a:t>
            </a:r>
            <a:r>
              <a:rPr lang="en-US" dirty="0"/>
              <a:t>.</a:t>
            </a:r>
          </a:p>
          <a:p>
            <a:r>
              <a:rPr lang="en-US" dirty="0"/>
              <a:t>This typically appears as:</a:t>
            </a:r>
          </a:p>
          <a:p>
            <a:r>
              <a:rPr lang="en-US" dirty="0"/>
              <a:t>Invented features or behaviors</a:t>
            </a:r>
          </a:p>
          <a:p>
            <a:r>
              <a:rPr lang="en-US" dirty="0"/>
              <a:t>Implied steps that were never written</a:t>
            </a:r>
          </a:p>
          <a:p>
            <a:r>
              <a:rPr lang="en-US" dirty="0"/>
              <a:t>Assumed workflows or defaults</a:t>
            </a:r>
          </a:p>
          <a:p>
            <a:r>
              <a:rPr lang="en-US" dirty="0"/>
              <a:t>Changed or “upgraded” terminology</a:t>
            </a:r>
          </a:p>
          <a:p>
            <a:r>
              <a:rPr lang="en-US" dirty="0"/>
              <a:t>These changes often look professional and reasonable, which makes them hard to detect.</a:t>
            </a:r>
          </a:p>
        </p:txBody>
      </p:sp>
      <p:sp>
        <p:nvSpPr>
          <p:cNvPr id="4" name="Footer Placeholder 3">
            <a:extLst>
              <a:ext uri="{FF2B5EF4-FFF2-40B4-BE49-F238E27FC236}">
                <a16:creationId xmlns:a16="http://schemas.microsoft.com/office/drawing/2014/main" id="{35F806DC-96EA-8475-6206-373BD7692167}"/>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Tree>
    <p:extLst>
      <p:ext uri="{BB962C8B-B14F-4D97-AF65-F5344CB8AC3E}">
        <p14:creationId xmlns:p14="http://schemas.microsoft.com/office/powerpoint/2010/main" val="785471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E9B94CFB-E07C-44AD-9ACE-797EE55BCD78}"/>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210034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E9B94CFB-E07C-44AD-9ACE-797EE55BCD78}"/>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tx1"/>
                </a:solidFill>
                <a:latin typeface="+mn-lt"/>
              </a:rPr>
              <a:t>Please note: </a:t>
            </a:r>
            <a:br>
              <a:rPr lang="en-US" sz="1200" b="1" dirty="0">
                <a:solidFill>
                  <a:schemeClr val="tx1"/>
                </a:solidFill>
                <a:latin typeface="+mn-lt"/>
              </a:rPr>
            </a:br>
            <a:r>
              <a:rPr lang="en-US" sz="1200" dirty="0">
                <a:solidFill>
                  <a:schemeClr val="tx1"/>
                </a:solidFill>
                <a:latin typeface="+mn-lt"/>
              </a:rPr>
              <a:t>This shape represents </a:t>
            </a:r>
            <a:br>
              <a:rPr lang="en-US" sz="1200" dirty="0">
                <a:solidFill>
                  <a:schemeClr val="tx1"/>
                </a:solidFill>
                <a:latin typeface="+mn-lt"/>
              </a:rPr>
            </a:br>
            <a:r>
              <a:rPr lang="en-US" sz="1200" b="1" dirty="0">
                <a:solidFill>
                  <a:schemeClr val="tx1"/>
                </a:solidFill>
                <a:latin typeface="+mn-lt"/>
              </a:rPr>
              <a:t>“Transformation”</a:t>
            </a:r>
            <a:r>
              <a:rPr lang="en-US" sz="1200" dirty="0">
                <a:solidFill>
                  <a:schemeClr val="tx1"/>
                </a:solidFill>
                <a:latin typeface="+mn-lt"/>
              </a:rPr>
              <a:t> and</a:t>
            </a:r>
            <a:br>
              <a:rPr lang="en-US" sz="1200" dirty="0">
                <a:solidFill>
                  <a:schemeClr val="tx1"/>
                </a:solidFill>
                <a:latin typeface="+mn-lt"/>
              </a:rPr>
            </a:br>
            <a:r>
              <a:rPr lang="en-US" sz="1200" b="1" dirty="0">
                <a:solidFill>
                  <a:schemeClr val="tx1"/>
                </a:solidFill>
                <a:latin typeface="+mn-lt"/>
              </a:rPr>
              <a:t>“Combining the real and </a:t>
            </a:r>
            <a:br>
              <a:rPr lang="en-US" sz="1200" b="1" dirty="0">
                <a:solidFill>
                  <a:schemeClr val="tx1"/>
                </a:solidFill>
                <a:latin typeface="+mn-lt"/>
              </a:rPr>
            </a:br>
            <a:r>
              <a:rPr lang="en-US" sz="1200" b="1" dirty="0">
                <a:solidFill>
                  <a:schemeClr val="tx1"/>
                </a:solidFill>
                <a:latin typeface="+mn-lt"/>
              </a:rPr>
              <a:t>digital worlds”</a:t>
            </a:r>
            <a:r>
              <a:rPr lang="en-US" sz="1200" dirty="0">
                <a:solidFill>
                  <a:schemeClr val="tx1"/>
                </a:solidFill>
                <a:latin typeface="+mn-lt"/>
              </a:rPr>
              <a:t>.</a:t>
            </a:r>
          </a:p>
          <a:p>
            <a:pPr algn="ctr">
              <a:lnSpc>
                <a:spcPct val="110000"/>
              </a:lnSpc>
              <a:spcBef>
                <a:spcPct val="0"/>
              </a:spcBef>
              <a:spcAft>
                <a:spcPts val="600"/>
              </a:spcAft>
            </a:pPr>
            <a:r>
              <a:rPr lang="en-US" sz="1200" dirty="0">
                <a:solidFill>
                  <a:schemeClr val="tx1"/>
                </a:solidFill>
                <a:latin typeface="+mn-lt"/>
              </a:rPr>
              <a:t>Find further shapes that </a:t>
            </a:r>
            <a:br>
              <a:rPr lang="en-US" sz="1200" dirty="0">
                <a:solidFill>
                  <a:schemeClr val="tx1"/>
                </a:solidFill>
                <a:latin typeface="+mn-lt"/>
              </a:rPr>
            </a:br>
            <a:r>
              <a:rPr lang="en-US" sz="1200" dirty="0">
                <a:solidFill>
                  <a:schemeClr val="tx1"/>
                </a:solidFill>
                <a:latin typeface="+mn-lt"/>
              </a:rPr>
              <a:t>better match the topic of </a:t>
            </a:r>
            <a:br>
              <a:rPr lang="en-US" sz="1200" dirty="0">
                <a:solidFill>
                  <a:schemeClr val="tx1"/>
                </a:solidFill>
                <a:latin typeface="+mn-lt"/>
              </a:rPr>
            </a:br>
            <a:r>
              <a:rPr lang="en-US" sz="1200" dirty="0">
                <a:solidFill>
                  <a:schemeClr val="tx1"/>
                </a:solidFill>
                <a:latin typeface="+mn-lt"/>
              </a:rPr>
              <a:t>your presentation </a:t>
            </a:r>
            <a:r>
              <a:rPr lang="en-US" sz="1200" dirty="0">
                <a:solidFill>
                  <a:schemeClr val="tx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tx1"/>
                </a:solidFill>
                <a:latin typeface="+mn-lt"/>
              </a:rPr>
              <a:t>.</a:t>
            </a:r>
            <a:br>
              <a:rPr lang="en-US" sz="1200" dirty="0">
                <a:solidFill>
                  <a:schemeClr val="tx1"/>
                </a:solidFill>
                <a:latin typeface="+mn-lt"/>
              </a:rPr>
            </a:br>
            <a:endParaRPr lang="en-US" sz="1200" dirty="0">
              <a:solidFill>
                <a:schemeClr val="tx1"/>
              </a:solidFill>
              <a:latin typeface="+mn-lt"/>
            </a:endParaRPr>
          </a:p>
        </p:txBody>
      </p:sp>
    </p:spTree>
    <p:extLst>
      <p:ext uri="{BB962C8B-B14F-4D97-AF65-F5344CB8AC3E}">
        <p14:creationId xmlns:p14="http://schemas.microsoft.com/office/powerpoint/2010/main" val="3793697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9F6E6BB-C66F-4710-A0C4-36D3A4E5591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158306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9F6E6BB-C66F-4710-A0C4-36D3A4E5591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506873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9F6E6BB-C66F-4710-A0C4-36D3A4E5591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303167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6F9F7DB2-BEF9-476D-830C-D2E1426F185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970369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6F9F7DB2-BEF9-476D-830C-D2E1426F185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729370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6F9F7DB2-BEF9-476D-830C-D2E1426F185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427142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5"/>
            <a:ext cx="9288000" cy="2462213"/>
          </a:xfrm>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0AB19C5C-72B9-4825-A5C7-B1E5619687D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180594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0AB19C5C-72B9-4825-A5C7-B1E5619687D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890738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6132-0CE5-4E9D-7671-276EEFF0F3A7}"/>
              </a:ext>
            </a:extLst>
          </p:cNvPr>
          <p:cNvSpPr>
            <a:spLocks noGrp="1"/>
          </p:cNvSpPr>
          <p:nvPr>
            <p:ph type="title"/>
          </p:nvPr>
        </p:nvSpPr>
        <p:spPr>
          <a:xfrm>
            <a:off x="272748" y="586750"/>
            <a:ext cx="9288000" cy="615553"/>
          </a:xfrm>
        </p:spPr>
        <p:txBody>
          <a:bodyPr/>
          <a:lstStyle/>
          <a:p>
            <a:r>
              <a:rPr lang="en-US" dirty="0"/>
              <a:t>Why This Hurts Technical Writers</a:t>
            </a:r>
          </a:p>
        </p:txBody>
      </p:sp>
      <p:sp>
        <p:nvSpPr>
          <p:cNvPr id="3" name="Subtitle 2">
            <a:extLst>
              <a:ext uri="{FF2B5EF4-FFF2-40B4-BE49-F238E27FC236}">
                <a16:creationId xmlns:a16="http://schemas.microsoft.com/office/drawing/2014/main" id="{D3E92F25-EEDD-C41E-2E50-69E6367DE244}"/>
              </a:ext>
            </a:extLst>
          </p:cNvPr>
          <p:cNvSpPr>
            <a:spLocks noGrp="1"/>
          </p:cNvSpPr>
          <p:nvPr>
            <p:ph type="subTitle" idx="1"/>
          </p:nvPr>
        </p:nvSpPr>
        <p:spPr>
          <a:xfrm>
            <a:off x="272748" y="1202303"/>
            <a:ext cx="9288000" cy="4588897"/>
          </a:xfrm>
        </p:spPr>
        <p:txBody>
          <a:bodyPr/>
          <a:lstStyle/>
          <a:p>
            <a:r>
              <a:rPr lang="en-US" b="1" dirty="0"/>
              <a:t>When documentation is wrong, the AI is not blamed</a:t>
            </a:r>
          </a:p>
          <a:p>
            <a:r>
              <a:rPr lang="en-US" dirty="0"/>
              <a:t>In reviews, audits, customer escalations, or incidents:</a:t>
            </a:r>
          </a:p>
          <a:p>
            <a:r>
              <a:rPr lang="en-US" dirty="0"/>
              <a:t>The AI prompt is not reviewed</a:t>
            </a:r>
          </a:p>
          <a:p>
            <a:r>
              <a:rPr lang="en-US" dirty="0"/>
              <a:t>AI assumptions are not visible</a:t>
            </a:r>
          </a:p>
          <a:p>
            <a:r>
              <a:rPr lang="en-US" dirty="0"/>
              <a:t>Documentation is treated as authoritative</a:t>
            </a:r>
          </a:p>
          <a:p>
            <a:r>
              <a:rPr lang="en-US" dirty="0"/>
              <a:t>Responsibility always falls on the writer.</a:t>
            </a:r>
          </a:p>
          <a:p>
            <a:r>
              <a:rPr lang="en-US" dirty="0"/>
              <a:t>This creates an imbalance:</a:t>
            </a:r>
          </a:p>
          <a:p>
            <a:r>
              <a:rPr lang="en-US" dirty="0"/>
              <a:t>AI increases speed</a:t>
            </a:r>
          </a:p>
          <a:p>
            <a:r>
              <a:rPr lang="en-US" dirty="0"/>
              <a:t>Accountability remains human</a:t>
            </a:r>
          </a:p>
          <a:p>
            <a:r>
              <a:rPr lang="en-US" dirty="0"/>
              <a:t>That makes AI both powerful and risky in documentation workflows.</a:t>
            </a:r>
          </a:p>
        </p:txBody>
      </p:sp>
      <p:sp>
        <p:nvSpPr>
          <p:cNvPr id="4" name="Footer Placeholder 3">
            <a:extLst>
              <a:ext uri="{FF2B5EF4-FFF2-40B4-BE49-F238E27FC236}">
                <a16:creationId xmlns:a16="http://schemas.microsoft.com/office/drawing/2014/main" id="{5632BB2B-3E27-0234-A669-8E509CB6D88A}"/>
              </a:ext>
            </a:extLst>
          </p:cNvPr>
          <p:cNvSpPr>
            <a:spLocks noGrp="1"/>
          </p:cNvSpPr>
          <p:nvPr>
            <p:ph type="ftr" sz="quarter" idx="12"/>
          </p:nvPr>
        </p:nvSpPr>
        <p:spPr/>
        <p:txBody>
          <a:bodyPr/>
          <a:lstStyle/>
          <a:p>
            <a:pPr>
              <a:lnSpc>
                <a:spcPct val="100000"/>
              </a:lnSpc>
            </a:pPr>
            <a:r>
              <a:rPr lang="en-US" dirty="0"/>
              <a:t>Restricted | © Siemens 2026 | Tharun | TECOM | 2026-02-12</a:t>
            </a:r>
          </a:p>
        </p:txBody>
      </p:sp>
    </p:spTree>
    <p:extLst>
      <p:ext uri="{BB962C8B-B14F-4D97-AF65-F5344CB8AC3E}">
        <p14:creationId xmlns:p14="http://schemas.microsoft.com/office/powerpoint/2010/main" val="4082795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Arial Bold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1" name="Subtitle 10">
            <a:extLst>
              <a:ext uri="{FF2B5EF4-FFF2-40B4-BE49-F238E27FC236}">
                <a16:creationId xmlns:a16="http://schemas.microsoft.com/office/drawing/2014/main" id="{702BEA7F-3EB8-4DAB-A6C8-AE59ED8E5399}"/>
              </a:ext>
            </a:extLst>
          </p:cNvPr>
          <p:cNvSpPr>
            <a:spLocks noGrp="1"/>
          </p:cNvSpPr>
          <p:nvPr>
            <p:ph type="subTitle" idx="1"/>
          </p:nvPr>
        </p:nvSpPr>
        <p:spPr/>
        <p:txBody>
          <a:bodyPr/>
          <a:lstStyle/>
          <a:p>
            <a:r>
              <a:rPr lang="de-DE" dirty="0" err="1"/>
              <a:t>Subhead</a:t>
            </a:r>
            <a:r>
              <a:rPr lang="de-DE" dirty="0"/>
              <a:t>, Arial Regular, 16 </a:t>
            </a:r>
            <a:r>
              <a:rPr lang="de-DE" dirty="0" err="1"/>
              <a:t>pt</a:t>
            </a:r>
            <a:endParaRPr lang="de-DE"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0AB19C5C-72B9-4825-A5C7-B1E5619687D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tx1"/>
                </a:solidFill>
                <a:latin typeface="+mn-lt"/>
              </a:rPr>
              <a:t>Please note: </a:t>
            </a:r>
            <a:br>
              <a:rPr lang="en-US" sz="1200" b="1" dirty="0">
                <a:solidFill>
                  <a:schemeClr val="tx1"/>
                </a:solidFill>
                <a:latin typeface="+mn-lt"/>
              </a:rPr>
            </a:br>
            <a:r>
              <a:rPr lang="en-US" sz="1200" dirty="0">
                <a:solidFill>
                  <a:schemeClr val="tx1"/>
                </a:solidFill>
                <a:latin typeface="+mn-lt"/>
              </a:rPr>
              <a:t>This shape represents </a:t>
            </a:r>
            <a:br>
              <a:rPr lang="en-US" sz="1200" dirty="0">
                <a:solidFill>
                  <a:schemeClr val="tx1"/>
                </a:solidFill>
                <a:latin typeface="+mn-lt"/>
              </a:rPr>
            </a:br>
            <a:r>
              <a:rPr lang="en-US" sz="1200" b="1" dirty="0">
                <a:solidFill>
                  <a:schemeClr val="tx1"/>
                </a:solidFill>
                <a:latin typeface="+mn-lt"/>
              </a:rPr>
              <a:t>“Transformation”</a:t>
            </a:r>
            <a:r>
              <a:rPr lang="en-US" sz="1200" dirty="0">
                <a:solidFill>
                  <a:schemeClr val="tx1"/>
                </a:solidFill>
                <a:latin typeface="+mn-lt"/>
              </a:rPr>
              <a:t> and</a:t>
            </a:r>
            <a:br>
              <a:rPr lang="en-US" sz="1200" dirty="0">
                <a:solidFill>
                  <a:schemeClr val="tx1"/>
                </a:solidFill>
                <a:latin typeface="+mn-lt"/>
              </a:rPr>
            </a:br>
            <a:r>
              <a:rPr lang="en-US" sz="1200" b="1" dirty="0">
                <a:solidFill>
                  <a:schemeClr val="tx1"/>
                </a:solidFill>
                <a:latin typeface="+mn-lt"/>
              </a:rPr>
              <a:t>“Combining the real and </a:t>
            </a:r>
            <a:br>
              <a:rPr lang="en-US" sz="1200" b="1" dirty="0">
                <a:solidFill>
                  <a:schemeClr val="tx1"/>
                </a:solidFill>
                <a:latin typeface="+mn-lt"/>
              </a:rPr>
            </a:br>
            <a:r>
              <a:rPr lang="en-US" sz="1200" b="1" dirty="0">
                <a:solidFill>
                  <a:schemeClr val="tx1"/>
                </a:solidFill>
                <a:latin typeface="+mn-lt"/>
              </a:rPr>
              <a:t>digital worlds”</a:t>
            </a:r>
            <a:r>
              <a:rPr lang="en-US" sz="1200" dirty="0">
                <a:solidFill>
                  <a:schemeClr val="tx1"/>
                </a:solidFill>
                <a:latin typeface="+mn-lt"/>
              </a:rPr>
              <a:t>.</a:t>
            </a:r>
          </a:p>
          <a:p>
            <a:pPr algn="ctr">
              <a:lnSpc>
                <a:spcPct val="110000"/>
              </a:lnSpc>
              <a:spcBef>
                <a:spcPct val="0"/>
              </a:spcBef>
              <a:spcAft>
                <a:spcPts val="600"/>
              </a:spcAft>
            </a:pPr>
            <a:r>
              <a:rPr lang="en-US" sz="1200" dirty="0">
                <a:solidFill>
                  <a:schemeClr val="tx1"/>
                </a:solidFill>
                <a:latin typeface="+mn-lt"/>
              </a:rPr>
              <a:t>Find further shapes that </a:t>
            </a:r>
            <a:br>
              <a:rPr lang="en-US" sz="1200" dirty="0">
                <a:solidFill>
                  <a:schemeClr val="tx1"/>
                </a:solidFill>
                <a:latin typeface="+mn-lt"/>
              </a:rPr>
            </a:br>
            <a:r>
              <a:rPr lang="en-US" sz="1200" dirty="0">
                <a:solidFill>
                  <a:schemeClr val="tx1"/>
                </a:solidFill>
                <a:latin typeface="+mn-lt"/>
              </a:rPr>
              <a:t>better match the topic of </a:t>
            </a:r>
            <a:br>
              <a:rPr lang="en-US" sz="1200" dirty="0">
                <a:solidFill>
                  <a:schemeClr val="tx1"/>
                </a:solidFill>
                <a:latin typeface="+mn-lt"/>
              </a:rPr>
            </a:br>
            <a:r>
              <a:rPr lang="en-US" sz="1200" dirty="0">
                <a:solidFill>
                  <a:schemeClr val="tx1"/>
                </a:solidFill>
                <a:latin typeface="+mn-lt"/>
              </a:rPr>
              <a:t>your presentation </a:t>
            </a:r>
            <a:r>
              <a:rPr lang="en-US" sz="1200" dirty="0">
                <a:solidFill>
                  <a:schemeClr val="tx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tx1"/>
                </a:solidFill>
                <a:latin typeface="+mn-lt"/>
              </a:rPr>
              <a:t>.</a:t>
            </a:r>
            <a:br>
              <a:rPr lang="en-US" sz="1200" dirty="0">
                <a:solidFill>
                  <a:schemeClr val="tx1"/>
                </a:solidFill>
                <a:latin typeface="+mn-lt"/>
              </a:rPr>
            </a:br>
            <a:endParaRPr lang="en-US" sz="1200" dirty="0">
              <a:solidFill>
                <a:schemeClr val="tx1"/>
              </a:solidFill>
              <a:latin typeface="+mn-lt"/>
            </a:endParaRPr>
          </a:p>
        </p:txBody>
      </p:sp>
    </p:spTree>
    <p:extLst>
      <p:ext uri="{BB962C8B-B14F-4D97-AF65-F5344CB8AC3E}">
        <p14:creationId xmlns:p14="http://schemas.microsoft.com/office/powerpoint/2010/main" val="3787277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44AF307A-6364-44A6-B930-9430CFC9708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739058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44AF307A-6364-44A6-B930-9430CFC9708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108710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44AF307A-6364-44A6-B930-9430CFC9708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737531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146AAF6-C898-4B5C-9E98-241A806E1C81}"/>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5352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146AAF6-C898-4B5C-9E98-241A806E1C81}"/>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762513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146AAF6-C898-4B5C-9E98-241A806E1C81}"/>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324400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noProof="0" dirty="0"/>
              <a:t>Title chart, </a:t>
            </a:r>
            <a:r>
              <a:rPr lang="en-US" b="1" noProof="0" dirty="0">
                <a:solidFill>
                  <a:srgbClr val="00C1B6"/>
                </a:solidFill>
              </a:rPr>
              <a:t>optional highlight in Arial and Light Petrol,</a:t>
            </a:r>
            <a:r>
              <a:rPr lang="en-US" b="1" noProof="0" dirty="0">
                <a:solidFill>
                  <a:schemeClr val="accent1"/>
                </a:solidFill>
              </a:rPr>
              <a:t> </a:t>
            </a:r>
            <a:r>
              <a:rPr lang="en-US" noProof="0" dirty="0"/>
              <a:t>48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256000"/>
            <a:ext cx="9288000" cy="911438"/>
          </a:xfrm>
        </p:spPr>
        <p:txBody>
          <a:bodyPr/>
          <a:lstStyle/>
          <a:p>
            <a:r>
              <a:rPr lang="en-US" noProof="0" dirty="0"/>
              <a:t>Subhead, Arial Regular, 18 </a:t>
            </a:r>
            <a:r>
              <a:rPr lang="en-US" noProof="0" dirty="0" err="1"/>
              <a:t>pt</a:t>
            </a:r>
            <a:endParaRPr lang="en-US" noProof="0" dirty="0"/>
          </a:p>
        </p:txBody>
      </p:sp>
      <p:pic>
        <p:nvPicPr>
          <p:cNvPr id="9" name="Sample image" descr="Woman with long hair looking busy at her cell phone">
            <a:extLst>
              <a:ext uri="{FF2B5EF4-FFF2-40B4-BE49-F238E27FC236}">
                <a16:creationId xmlns:a16="http://schemas.microsoft.com/office/drawing/2014/main" id="{6D0BA59F-00D8-498B-9E95-D8E9574051B1}"/>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t="31" b="31"/>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a:t>Restricted | © Siemens 20XX | Author | Department | YYYY-MM-DD</a:t>
            </a:r>
            <a:endParaRPr lang="en-US" dirty="0"/>
          </a:p>
        </p:txBody>
      </p:sp>
      <p:sp>
        <p:nvSpPr>
          <p:cNvPr id="7" name="Information - please remove!">
            <a:extLst>
              <a:ext uri="{FF2B5EF4-FFF2-40B4-BE49-F238E27FC236}">
                <a16:creationId xmlns:a16="http://schemas.microsoft.com/office/drawing/2014/main" id="{05C4E4C3-CB08-4085-B570-558FBC89F3FC}"/>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41984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231106"/>
          </a:xfrm>
        </p:spPr>
        <p:txBody>
          <a:bodyPr/>
          <a:lstStyle/>
          <a:p>
            <a:r>
              <a:rPr lang="en-US" noProof="0" dirty="0"/>
              <a:t>Title chart, </a:t>
            </a:r>
            <a:r>
              <a:rPr lang="en-US" b="1" noProof="0" dirty="0"/>
              <a:t>optional highlight </a:t>
            </a:r>
            <a:br>
              <a:rPr lang="en-US" b="1" noProof="0" dirty="0"/>
            </a:br>
            <a:r>
              <a:rPr lang="en-US" b="1" noProof="0" dirty="0"/>
              <a:t>in Arial Bold, </a:t>
            </a:r>
            <a:r>
              <a:rPr lang="en-US" noProof="0" dirty="0"/>
              <a:t>40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011106"/>
            <a:ext cx="9288000" cy="1156332"/>
          </a:xfrm>
        </p:spPr>
        <p:txBody>
          <a:bodyPr/>
          <a:lstStyle/>
          <a:p>
            <a:r>
              <a:rPr lang="en-US" noProof="0" dirty="0"/>
              <a:t>Subhead, Arial Regular, 16 </a:t>
            </a:r>
            <a:r>
              <a:rPr lang="en-US" noProof="0" dirty="0" err="1"/>
              <a:t>pt</a:t>
            </a:r>
            <a:endParaRPr lang="en-US" noProof="0" dirty="0"/>
          </a:p>
        </p:txBody>
      </p:sp>
      <p:pic>
        <p:nvPicPr>
          <p:cNvPr id="9" name="Sample image" descr="Woman with long hair looking busy at her cell phone">
            <a:extLst>
              <a:ext uri="{FF2B5EF4-FFF2-40B4-BE49-F238E27FC236}">
                <a16:creationId xmlns:a16="http://schemas.microsoft.com/office/drawing/2014/main" id="{767F8490-29A2-4E8F-8A6E-74049A4861B2}"/>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t="31" b="31"/>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D487E8EA-8AD4-4429-9D7B-DE456F5652DA}"/>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1220026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661993"/>
          </a:xfrm>
        </p:spPr>
        <p:txBody>
          <a:bodyPr/>
          <a:lstStyle/>
          <a:p>
            <a:r>
              <a:rPr lang="en-US" noProof="0" dirty="0"/>
              <a:t>Title chart, </a:t>
            </a:r>
            <a:r>
              <a:rPr lang="en-US" b="1" noProof="0" dirty="0">
                <a:solidFill>
                  <a:srgbClr val="00C1B6"/>
                </a:solidFill>
              </a:rPr>
              <a:t>optional highlight in Arial Bold and Light Petrol,</a:t>
            </a:r>
            <a:r>
              <a:rPr lang="en-US" b="1" noProof="0" dirty="0">
                <a:solidFill>
                  <a:schemeClr val="accent1"/>
                </a:solidFill>
              </a:rPr>
              <a:t> </a:t>
            </a:r>
            <a:r>
              <a:rPr lang="en-US" noProof="0" dirty="0"/>
              <a:t>36 </a:t>
            </a:r>
            <a:r>
              <a:rPr lang="en-US" noProof="0" dirty="0" err="1"/>
              <a:t>pt</a:t>
            </a:r>
            <a:r>
              <a:rPr lang="en-US" noProof="0" dirty="0"/>
              <a:t>, </a:t>
            </a:r>
            <a:br>
              <a:rPr lang="en-US" noProof="0" dirty="0"/>
            </a:br>
            <a:r>
              <a:rPr lang="en-US" noProof="0" dirty="0"/>
              <a:t>lorem ipsum dolor sit</a:t>
            </a:r>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441992"/>
            <a:ext cx="9288000" cy="725445"/>
          </a:xfrm>
        </p:spPr>
        <p:txBody>
          <a:bodyPr/>
          <a:lstStyle/>
          <a:p>
            <a:r>
              <a:rPr lang="en-US" noProof="0" dirty="0"/>
              <a:t>Subhead, Arial Regular, 14 </a:t>
            </a:r>
            <a:r>
              <a:rPr lang="en-US" noProof="0" dirty="0" err="1"/>
              <a:t>pt</a:t>
            </a:r>
            <a:endParaRPr lang="en-US" noProof="0" dirty="0"/>
          </a:p>
        </p:txBody>
      </p:sp>
      <p:pic>
        <p:nvPicPr>
          <p:cNvPr id="10" name="Sample image" descr="Woman with long hair looking busy at her cell phone">
            <a:extLst>
              <a:ext uri="{FF2B5EF4-FFF2-40B4-BE49-F238E27FC236}">
                <a16:creationId xmlns:a16="http://schemas.microsoft.com/office/drawing/2014/main" id="{FB870545-8C6E-43F5-9FAB-068745E1F80C}"/>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t="31" b="31"/>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DD85444F-210B-4719-9E47-E21328EBD23D}"/>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3473159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DAD3-8060-5DF3-14C2-9B62E0EFB6E7}"/>
              </a:ext>
            </a:extLst>
          </p:cNvPr>
          <p:cNvSpPr>
            <a:spLocks noGrp="1"/>
          </p:cNvSpPr>
          <p:nvPr>
            <p:ph type="title"/>
          </p:nvPr>
        </p:nvSpPr>
        <p:spPr>
          <a:xfrm>
            <a:off x="411163" y="862053"/>
            <a:ext cx="9288000" cy="615553"/>
          </a:xfrm>
        </p:spPr>
        <p:txBody>
          <a:bodyPr/>
          <a:lstStyle/>
          <a:p>
            <a:r>
              <a:rPr lang="en-US" dirty="0"/>
              <a:t>Why Existing AI Tools Don’t Solve This</a:t>
            </a:r>
          </a:p>
        </p:txBody>
      </p:sp>
      <p:sp>
        <p:nvSpPr>
          <p:cNvPr id="3" name="Subtitle 2">
            <a:extLst>
              <a:ext uri="{FF2B5EF4-FFF2-40B4-BE49-F238E27FC236}">
                <a16:creationId xmlns:a16="http://schemas.microsoft.com/office/drawing/2014/main" id="{54256A6E-6886-2238-D20A-F4D02DB8C61A}"/>
              </a:ext>
            </a:extLst>
          </p:cNvPr>
          <p:cNvSpPr>
            <a:spLocks noGrp="1"/>
          </p:cNvSpPr>
          <p:nvPr>
            <p:ph type="subTitle" idx="1"/>
          </p:nvPr>
        </p:nvSpPr>
        <p:spPr>
          <a:xfrm>
            <a:off x="411163" y="1723410"/>
            <a:ext cx="9288000" cy="4272537"/>
          </a:xfrm>
        </p:spPr>
        <p:txBody>
          <a:bodyPr/>
          <a:lstStyle/>
          <a:p>
            <a:r>
              <a:rPr lang="en-US" b="1" dirty="0"/>
              <a:t>AI tools optimize for helpfulness</a:t>
            </a:r>
          </a:p>
          <a:p>
            <a:r>
              <a:rPr lang="en-US" dirty="0"/>
              <a:t>“Helpful” usually means:</a:t>
            </a:r>
          </a:p>
          <a:p>
            <a:r>
              <a:rPr lang="en-US" dirty="0"/>
              <a:t>Filling in gaps</a:t>
            </a:r>
          </a:p>
          <a:p>
            <a:r>
              <a:rPr lang="en-US" dirty="0"/>
              <a:t>Making content sound complete</a:t>
            </a:r>
          </a:p>
          <a:p>
            <a:r>
              <a:rPr lang="en-US" dirty="0"/>
              <a:t>Resolving ambiguity automatically</a:t>
            </a:r>
          </a:p>
          <a:p>
            <a:r>
              <a:rPr lang="en-US" dirty="0"/>
              <a:t>Documentation requires the opposite behavior:</a:t>
            </a:r>
          </a:p>
          <a:p>
            <a:r>
              <a:rPr lang="en-US" dirty="0"/>
              <a:t>Ambiguity should remain visible</a:t>
            </a:r>
          </a:p>
          <a:p>
            <a:r>
              <a:rPr lang="en-US" dirty="0"/>
              <a:t>Unknowns should stay unknown</a:t>
            </a:r>
          </a:p>
          <a:p>
            <a:r>
              <a:rPr lang="en-US" dirty="0"/>
              <a:t>Guessing is worse than stopping</a:t>
            </a:r>
          </a:p>
          <a:p>
            <a:r>
              <a:rPr lang="en-US" dirty="0"/>
              <a:t>The problem is not poor AI quality.</a:t>
            </a:r>
            <a:br>
              <a:rPr lang="en-US" dirty="0"/>
            </a:br>
            <a:r>
              <a:rPr lang="en-US" dirty="0"/>
              <a:t>The problem is misaligned behavior.</a:t>
            </a:r>
          </a:p>
        </p:txBody>
      </p:sp>
      <p:sp>
        <p:nvSpPr>
          <p:cNvPr id="4" name="Footer Placeholder 3">
            <a:extLst>
              <a:ext uri="{FF2B5EF4-FFF2-40B4-BE49-F238E27FC236}">
                <a16:creationId xmlns:a16="http://schemas.microsoft.com/office/drawing/2014/main" id="{CDB4C9D8-B0C0-2295-7B61-3ED4EC1CE3C4}"/>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Tree>
    <p:extLst>
      <p:ext uri="{BB962C8B-B14F-4D97-AF65-F5344CB8AC3E}">
        <p14:creationId xmlns:p14="http://schemas.microsoft.com/office/powerpoint/2010/main" val="1569461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noProof="0" dirty="0"/>
              <a:t>Title chart, </a:t>
            </a:r>
            <a:r>
              <a:rPr lang="en-US" b="1" noProof="0" dirty="0"/>
              <a:t>optional highlight </a:t>
            </a:r>
            <a:br>
              <a:rPr lang="en-US" b="1" noProof="0" dirty="0"/>
            </a:br>
            <a:r>
              <a:rPr lang="en-US" b="1" noProof="0" dirty="0"/>
              <a:t>only in Arial Bold,</a:t>
            </a:r>
            <a:r>
              <a:rPr lang="en-US" noProof="0" dirty="0"/>
              <a:t> 48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256000"/>
            <a:ext cx="9288000" cy="911438"/>
          </a:xfrm>
        </p:spPr>
        <p:txBody>
          <a:bodyPr/>
          <a:lstStyle/>
          <a:p>
            <a:r>
              <a:rPr lang="en-US" noProof="0" dirty="0"/>
              <a:t>Subhead, Arial Regular, 18 </a:t>
            </a:r>
            <a:r>
              <a:rPr lang="en-US" noProof="0" dirty="0" err="1"/>
              <a:t>pt</a:t>
            </a:r>
            <a:endParaRPr lang="en-US" noProof="0" dirty="0"/>
          </a:p>
        </p:txBody>
      </p:sp>
      <p:pic>
        <p:nvPicPr>
          <p:cNvPr id="9" name="Sample image" descr="Man in suit and headphones in ear">
            <a:extLst>
              <a:ext uri="{FF2B5EF4-FFF2-40B4-BE49-F238E27FC236}">
                <a16:creationId xmlns:a16="http://schemas.microsoft.com/office/drawing/2014/main" id="{ABCD38C8-183B-405F-803C-7D35FD8EC931}"/>
              </a:ext>
            </a:extLst>
          </p:cNvPr>
          <p:cNvPicPr>
            <a:picLocks noGrp="1" noChangeAspect="1"/>
          </p:cNvPicPr>
          <p:nvPr>
            <p:ph type="pic" sz="quarter" idx="11"/>
          </p:nvPr>
        </p:nvPicPr>
        <p:blipFill rotWithShape="1">
          <a:blip r:embed="rId2"/>
          <a:srcRect t="14" b="14"/>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9EB8440B-CDA6-4E0D-B965-CF4BBE69CC42}"/>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3826715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231106"/>
          </a:xfrm>
        </p:spPr>
        <p:txBody>
          <a:bodyPr/>
          <a:lstStyle/>
          <a:p>
            <a:r>
              <a:rPr lang="en-US" noProof="0" dirty="0"/>
              <a:t>Title chart, </a:t>
            </a:r>
            <a:r>
              <a:rPr lang="en-US" b="1" noProof="0" dirty="0"/>
              <a:t>optional highlight </a:t>
            </a:r>
            <a:br>
              <a:rPr lang="en-US" b="1" noProof="0" dirty="0"/>
            </a:br>
            <a:r>
              <a:rPr lang="en-US" b="1" noProof="0" dirty="0"/>
              <a:t>only in Arial Bold, </a:t>
            </a:r>
            <a:r>
              <a:rPr lang="en-US" noProof="0" dirty="0"/>
              <a:t>40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011106"/>
            <a:ext cx="9288000" cy="1156332"/>
          </a:xfrm>
        </p:spPr>
        <p:txBody>
          <a:bodyPr/>
          <a:lstStyle/>
          <a:p>
            <a:r>
              <a:rPr lang="en-US" noProof="0" dirty="0"/>
              <a:t>Subhead, Arial Regular, 16 </a:t>
            </a:r>
            <a:r>
              <a:rPr lang="en-US" noProof="0" dirty="0" err="1"/>
              <a:t>pt</a:t>
            </a:r>
            <a:endParaRPr lang="en-US" noProof="0" dirty="0"/>
          </a:p>
        </p:txBody>
      </p:sp>
      <p:pic>
        <p:nvPicPr>
          <p:cNvPr id="10" name="Sample image" descr="Man in suit and headphones in ear">
            <a:extLst>
              <a:ext uri="{FF2B5EF4-FFF2-40B4-BE49-F238E27FC236}">
                <a16:creationId xmlns:a16="http://schemas.microsoft.com/office/drawing/2014/main" id="{9C3CA91C-5344-4D93-AD8E-3C1EA8BC4652}"/>
              </a:ext>
            </a:extLst>
          </p:cNvPr>
          <p:cNvPicPr>
            <a:picLocks noGrp="1" noChangeAspect="1"/>
          </p:cNvPicPr>
          <p:nvPr>
            <p:ph type="pic" sz="quarter" idx="11"/>
          </p:nvPr>
        </p:nvPicPr>
        <p:blipFill rotWithShape="1">
          <a:blip r:embed="rId2"/>
          <a:srcRect t="14" b="14"/>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a:t>Restricted | © Siemens 20XX | Author | Department | YYYY-MM-DD</a:t>
            </a:r>
            <a:endParaRPr lang="en-US" dirty="0"/>
          </a:p>
        </p:txBody>
      </p:sp>
      <p:sp>
        <p:nvSpPr>
          <p:cNvPr id="7" name="Information - please remove!">
            <a:extLst>
              <a:ext uri="{FF2B5EF4-FFF2-40B4-BE49-F238E27FC236}">
                <a16:creationId xmlns:a16="http://schemas.microsoft.com/office/drawing/2014/main" id="{FAC1A68B-8B17-4900-A0B0-4A3293552B91}"/>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3928641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661993"/>
          </a:xfrm>
        </p:spPr>
        <p:txBody>
          <a:bodyPr/>
          <a:lstStyle/>
          <a:p>
            <a:r>
              <a:rPr lang="en-US" noProof="0" dirty="0"/>
              <a:t>Title chart, </a:t>
            </a:r>
            <a:r>
              <a:rPr lang="en-US" b="1" noProof="0" dirty="0"/>
              <a:t>optional highlight only </a:t>
            </a:r>
            <a:br>
              <a:rPr lang="en-US" b="1" noProof="0" dirty="0"/>
            </a:br>
            <a:r>
              <a:rPr lang="en-US" b="1" noProof="0" dirty="0"/>
              <a:t>in Arial Bold, </a:t>
            </a:r>
            <a:r>
              <a:rPr lang="en-US" noProof="0" dirty="0"/>
              <a:t>36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441992"/>
            <a:ext cx="9288000" cy="725445"/>
          </a:xfrm>
        </p:spPr>
        <p:txBody>
          <a:bodyPr/>
          <a:lstStyle/>
          <a:p>
            <a:r>
              <a:rPr lang="en-US" noProof="0" dirty="0"/>
              <a:t>Subhead, Arial Regular, 14 </a:t>
            </a:r>
            <a:r>
              <a:rPr lang="en-US" noProof="0" dirty="0" err="1"/>
              <a:t>pt</a:t>
            </a:r>
            <a:endParaRPr lang="en-US" noProof="0" dirty="0"/>
          </a:p>
        </p:txBody>
      </p:sp>
      <p:pic>
        <p:nvPicPr>
          <p:cNvPr id="9" name="Sample image" descr="Man in suit and headphones in ear">
            <a:extLst>
              <a:ext uri="{FF2B5EF4-FFF2-40B4-BE49-F238E27FC236}">
                <a16:creationId xmlns:a16="http://schemas.microsoft.com/office/drawing/2014/main" id="{42560C24-C9FC-47C4-A847-20884AEDDC5C}"/>
              </a:ext>
            </a:extLst>
          </p:cNvPr>
          <p:cNvPicPr>
            <a:picLocks noGrp="1" noChangeAspect="1"/>
          </p:cNvPicPr>
          <p:nvPr>
            <p:ph type="pic" sz="quarter" idx="11"/>
          </p:nvPr>
        </p:nvPicPr>
        <p:blipFill rotWithShape="1">
          <a:blip r:embed="rId2"/>
          <a:srcRect t="14" b="14"/>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263DADA-F9B0-45FA-88AA-F6FA94CD4F7B}"/>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230818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noProof="0" dirty="0"/>
              <a:t>Title chart, </a:t>
            </a:r>
            <a:r>
              <a:rPr lang="en-US" b="1" noProof="0" dirty="0">
                <a:solidFill>
                  <a:schemeClr val="accent1"/>
                </a:solidFill>
              </a:rPr>
              <a:t>optional highlight in Arial and Siemens Petrol, </a:t>
            </a:r>
            <a:r>
              <a:rPr lang="en-US" noProof="0" dirty="0"/>
              <a:t>48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256000"/>
            <a:ext cx="9288000" cy="911438"/>
          </a:xfrm>
        </p:spPr>
        <p:txBody>
          <a:bodyPr/>
          <a:lstStyle/>
          <a:p>
            <a:r>
              <a:rPr lang="en-US" noProof="0" dirty="0"/>
              <a:t>Subhead, Arial Regular, 18 </a:t>
            </a:r>
            <a:r>
              <a:rPr lang="en-US" noProof="0" dirty="0" err="1"/>
              <a:t>pt</a:t>
            </a:r>
            <a:endParaRPr lang="en-US" noProof="0" dirty="0"/>
          </a:p>
        </p:txBody>
      </p:sp>
      <p:pic>
        <p:nvPicPr>
          <p:cNvPr id="9" name="Sample image" descr="Bird's eye view of a segmented rice or grain field">
            <a:extLst>
              <a:ext uri="{FF2B5EF4-FFF2-40B4-BE49-F238E27FC236}">
                <a16:creationId xmlns:a16="http://schemas.microsoft.com/office/drawing/2014/main" id="{AD8E9932-60EA-47BE-B871-970F76FD0781}"/>
              </a:ext>
            </a:extLst>
          </p:cNvPr>
          <p:cNvPicPr>
            <a:picLocks noGrp="1" noChangeAspect="1"/>
          </p:cNvPicPr>
          <p:nvPr>
            <p:ph type="pic" sz="quarter" idx="11"/>
          </p:nvPr>
        </p:nvPicPr>
        <p:blipFill rotWithShape="1">
          <a:blip r:embed="rId2"/>
          <a:srcRect l="13" r="13"/>
          <a:stretch/>
        </p:blipFill>
        <p:spPr>
          <a:xfrm>
            <a:off x="0" y="0"/>
            <a:ext cx="12192000" cy="3502800"/>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10" name="Information - please remove!">
            <a:extLst>
              <a:ext uri="{FF2B5EF4-FFF2-40B4-BE49-F238E27FC236}">
                <a16:creationId xmlns:a16="http://schemas.microsoft.com/office/drawing/2014/main" id="{B93C96A0-EF99-4788-852C-6485908F3FB9}"/>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1695493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231106"/>
          </a:xfrm>
        </p:spPr>
        <p:txBody>
          <a:bodyPr/>
          <a:lstStyle/>
          <a:p>
            <a:r>
              <a:rPr lang="en-US" noProof="0" dirty="0"/>
              <a:t>Title chart, </a:t>
            </a:r>
            <a:r>
              <a:rPr lang="en-US" b="1" noProof="0" dirty="0"/>
              <a:t>optional highlight </a:t>
            </a:r>
            <a:br>
              <a:rPr lang="en-US" b="1" noProof="0" dirty="0"/>
            </a:br>
            <a:r>
              <a:rPr lang="en-US" b="1" noProof="0" dirty="0"/>
              <a:t>in Arial Bold, </a:t>
            </a:r>
            <a:r>
              <a:rPr lang="en-US" noProof="0" dirty="0"/>
              <a:t>40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011106"/>
            <a:ext cx="9288000" cy="1156332"/>
          </a:xfrm>
        </p:spPr>
        <p:txBody>
          <a:bodyPr/>
          <a:lstStyle/>
          <a:p>
            <a:r>
              <a:rPr lang="en-US" noProof="0" dirty="0"/>
              <a:t>Subhead, Arial Regular, 16 </a:t>
            </a:r>
            <a:r>
              <a:rPr lang="en-US" noProof="0" dirty="0" err="1"/>
              <a:t>pt</a:t>
            </a:r>
            <a:endParaRPr lang="en-US" noProof="0" dirty="0"/>
          </a:p>
        </p:txBody>
      </p:sp>
      <p:pic>
        <p:nvPicPr>
          <p:cNvPr id="10" name="Sample image" descr="Bird's eye view of a segmented rice or grain field">
            <a:extLst>
              <a:ext uri="{FF2B5EF4-FFF2-40B4-BE49-F238E27FC236}">
                <a16:creationId xmlns:a16="http://schemas.microsoft.com/office/drawing/2014/main" id="{958C4CF2-65B6-4049-9412-5BBE53319FDA}"/>
              </a:ext>
            </a:extLst>
          </p:cNvPr>
          <p:cNvPicPr>
            <a:picLocks noGrp="1" noChangeAspect="1"/>
          </p:cNvPicPr>
          <p:nvPr>
            <p:ph type="pic" sz="quarter" idx="11"/>
          </p:nvPr>
        </p:nvPicPr>
        <p:blipFill rotWithShape="1">
          <a:blip r:embed="rId2"/>
          <a:srcRect l="13" r="13"/>
          <a:stretch/>
        </p:blipFill>
        <p:spPr>
          <a:xfrm>
            <a:off x="0" y="0"/>
            <a:ext cx="12192000" cy="3502800"/>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E1287C8-EF72-4698-BCD6-7DFC07D5C3D7}"/>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3942283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661993"/>
          </a:xfrm>
        </p:spPr>
        <p:txBody>
          <a:bodyPr/>
          <a:lstStyle/>
          <a:p>
            <a:r>
              <a:rPr lang="en-US" noProof="0" dirty="0"/>
              <a:t>Title chart, </a:t>
            </a:r>
            <a:r>
              <a:rPr lang="en-US" b="1" noProof="0" dirty="0">
                <a:solidFill>
                  <a:schemeClr val="accent1"/>
                </a:solidFill>
              </a:rPr>
              <a:t>optional highlight </a:t>
            </a:r>
            <a:br>
              <a:rPr lang="en-US" b="1" noProof="0" dirty="0">
                <a:solidFill>
                  <a:schemeClr val="accent1"/>
                </a:solidFill>
              </a:rPr>
            </a:br>
            <a:r>
              <a:rPr lang="en-US" b="1" noProof="0" dirty="0">
                <a:solidFill>
                  <a:schemeClr val="accent1"/>
                </a:solidFill>
              </a:rPr>
              <a:t>in Arial Bold and Siemens Petrol, </a:t>
            </a:r>
            <a:r>
              <a:rPr lang="en-US" noProof="0" dirty="0"/>
              <a:t>36 </a:t>
            </a:r>
            <a:r>
              <a:rPr lang="en-US" noProof="0" dirty="0" err="1"/>
              <a:t>pt</a:t>
            </a:r>
            <a:r>
              <a:rPr lang="en-US" noProof="0" dirty="0"/>
              <a:t>, lorem ipsum dolor sit</a:t>
            </a:r>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441992"/>
            <a:ext cx="9288000" cy="725445"/>
          </a:xfrm>
        </p:spPr>
        <p:txBody>
          <a:bodyPr/>
          <a:lstStyle/>
          <a:p>
            <a:r>
              <a:rPr lang="en-US" noProof="0" dirty="0"/>
              <a:t>Subhead, Arial Regular, 14 </a:t>
            </a:r>
            <a:r>
              <a:rPr lang="en-US" noProof="0" dirty="0" err="1"/>
              <a:t>pt</a:t>
            </a:r>
            <a:endParaRPr lang="en-US" noProof="0" dirty="0"/>
          </a:p>
        </p:txBody>
      </p:sp>
      <p:pic>
        <p:nvPicPr>
          <p:cNvPr id="10" name="Sample image" descr="Bird's eye view of a segmented rice or grain field">
            <a:extLst>
              <a:ext uri="{FF2B5EF4-FFF2-40B4-BE49-F238E27FC236}">
                <a16:creationId xmlns:a16="http://schemas.microsoft.com/office/drawing/2014/main" id="{EEFBF8DA-CA48-4AC6-987D-2C776F7F4265}"/>
              </a:ext>
            </a:extLst>
          </p:cNvPr>
          <p:cNvPicPr>
            <a:picLocks noGrp="1" noChangeAspect="1"/>
          </p:cNvPicPr>
          <p:nvPr>
            <p:ph type="pic" sz="quarter" idx="11"/>
          </p:nvPr>
        </p:nvPicPr>
        <p:blipFill rotWithShape="1">
          <a:blip r:embed="rId2"/>
          <a:srcRect l="13" r="13"/>
          <a:stretch/>
        </p:blipFill>
        <p:spPr>
          <a:xfrm>
            <a:off x="0" y="0"/>
            <a:ext cx="12192000" cy="3502800"/>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690DB817-46F4-4900-844F-28B128483F14}"/>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1195743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p:txBody>
          <a:bodyPr/>
          <a:lstStyle/>
          <a:p>
            <a:r>
              <a:rPr lang="en-US" noProof="0" dirty="0"/>
              <a:t>Chapter divider, </a:t>
            </a:r>
            <a:br>
              <a:rPr lang="en-US" noProof="0" dirty="0"/>
            </a:br>
            <a:r>
              <a:rPr lang="en-US" b="1" noProof="0" dirty="0">
                <a:solidFill>
                  <a:srgbClr val="00C1B6"/>
                </a:solidFill>
              </a:rPr>
              <a:t>optional highlight,</a:t>
            </a:r>
            <a:r>
              <a:rPr lang="en-US" b="1" noProof="0" dirty="0">
                <a:solidFill>
                  <a:schemeClr val="accent1"/>
                </a:solidFill>
              </a:rPr>
              <a:t> </a:t>
            </a:r>
            <a:r>
              <a:rPr lang="en-US" b="0" noProof="0" dirty="0"/>
              <a:t>80 </a:t>
            </a:r>
            <a:r>
              <a:rPr lang="en-US" b="0" noProof="0" dirty="0" err="1"/>
              <a:t>pt</a:t>
            </a:r>
            <a:endParaRPr lang="en-US" b="0"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p:txBody>
          <a:bodyPr/>
          <a:lstStyle/>
          <a:p>
            <a:r>
              <a:rPr lang="en-US"/>
              <a:t>Restricted | © Siemens 20XX | Author | Department | YYYY-MM-DD</a:t>
            </a:r>
            <a:endParaRPr lang="en-US" dirty="0"/>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a:t>Page </a:t>
            </a:r>
            <a:fld id="{15EBE321-CBB1-4E91-BD14-37C8D44326FB}" type="slidenum">
              <a:rPr lang="en-US" smtClean="0"/>
              <a:pPr/>
              <a:t>56</a:t>
            </a:fld>
            <a:endParaRPr lang="en-US" dirty="0"/>
          </a:p>
        </p:txBody>
      </p:sp>
    </p:spTree>
    <p:extLst>
      <p:ext uri="{BB962C8B-B14F-4D97-AF65-F5344CB8AC3E}">
        <p14:creationId xmlns:p14="http://schemas.microsoft.com/office/powerpoint/2010/main" val="2969443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661"/>
            <a:ext cx="11376025" cy="2769989"/>
          </a:xfrm>
        </p:spPr>
        <p:txBody>
          <a:bodyPr/>
          <a:lstStyle/>
          <a:p>
            <a:r>
              <a:rPr lang="en-US" noProof="0" dirty="0"/>
              <a:t>Chapter divider, </a:t>
            </a:r>
            <a:br>
              <a:rPr lang="en-US" noProof="0" dirty="0"/>
            </a:br>
            <a:r>
              <a:rPr lang="en-US" b="1" noProof="0" dirty="0"/>
              <a:t>optional highlight in </a:t>
            </a:r>
            <a:br>
              <a:rPr lang="en-US" b="1" noProof="0" dirty="0"/>
            </a:br>
            <a:r>
              <a:rPr lang="en-US" b="1" noProof="0" dirty="0"/>
              <a:t>Arial Bold, </a:t>
            </a:r>
            <a:r>
              <a:rPr lang="en-US" noProof="0" dirty="0"/>
              <a:t>60 </a:t>
            </a:r>
            <a:r>
              <a:rPr lang="en-US" noProof="0" dirty="0" err="1"/>
              <a:t>pt</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4184452"/>
            <a:ext cx="9288000" cy="1622622"/>
          </a:xfrm>
        </p:spPr>
        <p:txBody>
          <a:bodyPr/>
          <a:lstStyle/>
          <a:p>
            <a:r>
              <a:rPr lang="en-US" noProof="0" dirty="0"/>
              <a:t>Subhead, Arial Regular, 24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57</a:t>
            </a:fld>
            <a:endParaRPr lang="en-US" dirty="0"/>
          </a:p>
        </p:txBody>
      </p:sp>
    </p:spTree>
    <p:extLst>
      <p:ext uri="{BB962C8B-B14F-4D97-AF65-F5344CB8AC3E}">
        <p14:creationId xmlns:p14="http://schemas.microsoft.com/office/powerpoint/2010/main" val="3955108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462"/>
            <a:ext cx="11376025" cy="2462213"/>
          </a:xfrm>
        </p:spPr>
        <p:txBody>
          <a:bodyPr/>
          <a:lstStyle/>
          <a:p>
            <a:r>
              <a:rPr lang="en-US" noProof="0" dirty="0"/>
              <a:t>Chapter divider, </a:t>
            </a:r>
            <a:r>
              <a:rPr lang="en-US" b="1" noProof="0" dirty="0">
                <a:solidFill>
                  <a:srgbClr val="00C1B6"/>
                </a:solidFill>
              </a:rPr>
              <a:t>optional highlight </a:t>
            </a:r>
            <a:br>
              <a:rPr lang="en-US" b="1" noProof="0" dirty="0">
                <a:solidFill>
                  <a:srgbClr val="00C1B6"/>
                </a:solidFill>
              </a:rPr>
            </a:br>
            <a:r>
              <a:rPr lang="en-US" b="1" noProof="0" dirty="0">
                <a:solidFill>
                  <a:srgbClr val="00C1B6"/>
                </a:solidFill>
              </a:rPr>
              <a:t>in Arial Bold and </a:t>
            </a:r>
            <a:r>
              <a:rPr lang="en-US" b="1" noProof="0" dirty="0" err="1">
                <a:solidFill>
                  <a:srgbClr val="00C1B6"/>
                </a:solidFill>
              </a:rPr>
              <a:t>Ligh</a:t>
            </a:r>
            <a:r>
              <a:rPr lang="en-US" b="1" dirty="0">
                <a:solidFill>
                  <a:srgbClr val="00C1B6"/>
                </a:solidFill>
              </a:rPr>
              <a:t>t</a:t>
            </a:r>
            <a:r>
              <a:rPr lang="en-US" b="1" noProof="0" dirty="0">
                <a:solidFill>
                  <a:srgbClr val="00C1B6"/>
                </a:solidFill>
              </a:rPr>
              <a:t> Petrol,</a:t>
            </a:r>
            <a:r>
              <a:rPr lang="en-US" b="1" noProof="0" dirty="0">
                <a:solidFill>
                  <a:schemeClr val="accent1"/>
                </a:solidFill>
              </a:rPr>
              <a:t> </a:t>
            </a:r>
            <a:r>
              <a:rPr lang="en-US" noProof="0" dirty="0"/>
              <a:t>40 </a:t>
            </a:r>
            <a:r>
              <a:rPr lang="en-US" noProof="0" dirty="0" err="1"/>
              <a:t>pt</a:t>
            </a:r>
            <a:r>
              <a:rPr lang="en-US" noProof="0" dirty="0"/>
              <a:t>, recommended number of lines </a:t>
            </a:r>
            <a:r>
              <a:rPr lang="en-US" b="0" noProof="0" dirty="0"/>
              <a:t>is 4</a:t>
            </a:r>
            <a:r>
              <a:rPr lang="it-IT" b="0" noProof="0" dirty="0"/>
              <a:t>, </a:t>
            </a:r>
            <a:br>
              <a:rPr lang="it-IT" b="0" noProof="0" dirty="0"/>
            </a:br>
            <a:r>
              <a:rPr lang="it-IT" b="0" noProof="0" dirty="0" err="1"/>
              <a:t>lorem</a:t>
            </a:r>
            <a:r>
              <a:rPr lang="it-IT" b="0" noProof="0" dirty="0"/>
              <a:t> </a:t>
            </a:r>
            <a:r>
              <a:rPr lang="it-IT" b="0" noProof="0" dirty="0" err="1"/>
              <a:t>ipsum</a:t>
            </a:r>
            <a:r>
              <a:rPr lang="it-IT" b="0" noProof="0" dirty="0"/>
              <a:t> </a:t>
            </a:r>
            <a:r>
              <a:rPr lang="it-IT" b="0" noProof="0" dirty="0" err="1"/>
              <a:t>dolor</a:t>
            </a:r>
            <a:r>
              <a:rPr lang="it-IT" b="0" noProof="0" dirty="0"/>
              <a:t> </a:t>
            </a:r>
            <a:r>
              <a:rPr lang="it-IT" b="0" noProof="0" dirty="0" err="1"/>
              <a:t>quest</a:t>
            </a:r>
            <a:r>
              <a:rPr lang="it-IT" b="0" noProof="0" dirty="0"/>
              <a:t> con</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3876677"/>
            <a:ext cx="9288000" cy="1930121"/>
          </a:xfrm>
        </p:spPr>
        <p:txBody>
          <a:bodyPr/>
          <a:lstStyle/>
          <a:p>
            <a:r>
              <a:rPr lang="en-US" noProof="0" dirty="0"/>
              <a:t>Subhead, Arial Regular, 16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58</a:t>
            </a:fld>
            <a:endParaRPr lang="en-US" dirty="0"/>
          </a:p>
        </p:txBody>
      </p:sp>
    </p:spTree>
    <p:extLst>
      <p:ext uri="{BB962C8B-B14F-4D97-AF65-F5344CB8AC3E}">
        <p14:creationId xmlns:p14="http://schemas.microsoft.com/office/powerpoint/2010/main" val="2003471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463"/>
            <a:ext cx="11376025" cy="2462212"/>
          </a:xfrm>
        </p:spPr>
        <p:txBody>
          <a:bodyPr/>
          <a:lstStyle/>
          <a:p>
            <a:r>
              <a:rPr lang="en-US" noProof="0" dirty="0"/>
              <a:t>Chapter divider, </a:t>
            </a:r>
            <a:br>
              <a:rPr lang="en-US" noProof="0" dirty="0"/>
            </a:br>
            <a:r>
              <a:rPr lang="en-US" b="1" noProof="0" dirty="0"/>
              <a:t>optional highlight,</a:t>
            </a:r>
            <a:r>
              <a:rPr lang="en-US" noProof="0" dirty="0"/>
              <a:t> 80 </a:t>
            </a:r>
            <a:r>
              <a:rPr lang="en-US" noProof="0" dirty="0" err="1"/>
              <a:t>pt</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3876675"/>
            <a:ext cx="9288000" cy="1930399"/>
          </a:xfrm>
        </p:spPr>
        <p:txBody>
          <a:bodyPr/>
          <a:lstStyle/>
          <a:p>
            <a:r>
              <a:rPr lang="en-US" noProof="0" dirty="0"/>
              <a:t>Subhead, Arial Regular, 32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59</a:t>
            </a:fld>
            <a:endParaRPr lang="en-US" dirty="0"/>
          </a:p>
        </p:txBody>
      </p:sp>
    </p:spTree>
    <p:extLst>
      <p:ext uri="{BB962C8B-B14F-4D97-AF65-F5344CB8AC3E}">
        <p14:creationId xmlns:p14="http://schemas.microsoft.com/office/powerpoint/2010/main" val="161469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57B9-48F6-39EF-465E-BB13FC54740B}"/>
              </a:ext>
            </a:extLst>
          </p:cNvPr>
          <p:cNvSpPr>
            <a:spLocks noGrp="1"/>
          </p:cNvSpPr>
          <p:nvPr>
            <p:ph type="title"/>
          </p:nvPr>
        </p:nvSpPr>
        <p:spPr>
          <a:xfrm>
            <a:off x="411163" y="148177"/>
            <a:ext cx="9288000" cy="1231106"/>
          </a:xfrm>
        </p:spPr>
        <p:txBody>
          <a:bodyPr/>
          <a:lstStyle/>
          <a:p>
            <a:r>
              <a:rPr lang="en-US" dirty="0"/>
              <a:t>The Core Idea: Governance Instead of Guessing</a:t>
            </a:r>
          </a:p>
        </p:txBody>
      </p:sp>
      <p:sp>
        <p:nvSpPr>
          <p:cNvPr id="3" name="Subtitle 2">
            <a:extLst>
              <a:ext uri="{FF2B5EF4-FFF2-40B4-BE49-F238E27FC236}">
                <a16:creationId xmlns:a16="http://schemas.microsoft.com/office/drawing/2014/main" id="{ACD9F14B-6E7B-AB37-8116-641046A835FB}"/>
              </a:ext>
            </a:extLst>
          </p:cNvPr>
          <p:cNvSpPr>
            <a:spLocks noGrp="1"/>
          </p:cNvSpPr>
          <p:nvPr>
            <p:ph type="subTitle" idx="1"/>
          </p:nvPr>
        </p:nvSpPr>
        <p:spPr>
          <a:xfrm>
            <a:off x="411163" y="1498877"/>
            <a:ext cx="9288000" cy="3633562"/>
          </a:xfrm>
        </p:spPr>
        <p:txBody>
          <a:bodyPr/>
          <a:lstStyle/>
          <a:p>
            <a:r>
              <a:rPr lang="en-US" b="1" dirty="0"/>
              <a:t>AI is allowed only two behaviors</a:t>
            </a:r>
          </a:p>
          <a:p>
            <a:r>
              <a:rPr lang="en-US" dirty="0"/>
              <a:t>Documentation Agent Orchestrator enforces a strict rule:</a:t>
            </a:r>
          </a:p>
          <a:p>
            <a:r>
              <a:rPr lang="en-US" dirty="0"/>
              <a:t>Document exactly what is provided, </a:t>
            </a:r>
            <a:r>
              <a:rPr lang="en-US" b="1" dirty="0"/>
              <a:t>preserving ambiguity</a:t>
            </a:r>
            <a:endParaRPr lang="en-US" dirty="0"/>
          </a:p>
          <a:p>
            <a:r>
              <a:rPr lang="en-US" dirty="0"/>
              <a:t>Stop and ask clarifying questions if documentation would require invention</a:t>
            </a:r>
          </a:p>
          <a:p>
            <a:r>
              <a:rPr lang="en-US" dirty="0"/>
              <a:t>There is no middle ground where AI “helps a little” by guessing.</a:t>
            </a:r>
          </a:p>
          <a:p>
            <a:r>
              <a:rPr lang="en-US" dirty="0"/>
              <a:t>This replaces creativity with restraint.</a:t>
            </a:r>
          </a:p>
        </p:txBody>
      </p:sp>
      <p:sp>
        <p:nvSpPr>
          <p:cNvPr id="4" name="Footer Placeholder 3">
            <a:extLst>
              <a:ext uri="{FF2B5EF4-FFF2-40B4-BE49-F238E27FC236}">
                <a16:creationId xmlns:a16="http://schemas.microsoft.com/office/drawing/2014/main" id="{B4A43460-9699-C29D-658C-6BB1CEAF5599}"/>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Tree>
    <p:extLst>
      <p:ext uri="{BB962C8B-B14F-4D97-AF65-F5344CB8AC3E}">
        <p14:creationId xmlns:p14="http://schemas.microsoft.com/office/powerpoint/2010/main" val="1426029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0400" y="1414463"/>
            <a:ext cx="11376788" cy="2769989"/>
          </a:xfrm>
        </p:spPr>
        <p:txBody>
          <a:bodyPr/>
          <a:lstStyle/>
          <a:p>
            <a:r>
              <a:rPr lang="en-US" noProof="0" dirty="0"/>
              <a:t>Chapter divider, </a:t>
            </a:r>
            <a:br>
              <a:rPr lang="en-US" noProof="0" dirty="0"/>
            </a:br>
            <a:r>
              <a:rPr lang="en-US" b="1" noProof="0" dirty="0"/>
              <a:t>optional highlight </a:t>
            </a:r>
            <a:br>
              <a:rPr lang="en-US" b="1" noProof="0" dirty="0"/>
            </a:br>
            <a:r>
              <a:rPr lang="en-US" b="1" noProof="0" dirty="0"/>
              <a:t>only in Arial Bold, </a:t>
            </a:r>
            <a:r>
              <a:rPr lang="en-US" noProof="0" dirty="0"/>
              <a:t>60 </a:t>
            </a:r>
            <a:r>
              <a:rPr lang="en-US" noProof="0" dirty="0" err="1"/>
              <a:t>pt</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p:txBody>
          <a:bodyPr/>
          <a:lstStyle/>
          <a:p>
            <a:r>
              <a:rPr lang="en-US" noProof="0" dirty="0"/>
              <a:t>Subhead, Arial Regular, 24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60</a:t>
            </a:fld>
            <a:endParaRPr lang="en-US" dirty="0"/>
          </a:p>
        </p:txBody>
      </p:sp>
    </p:spTree>
    <p:extLst>
      <p:ext uri="{BB962C8B-B14F-4D97-AF65-F5344CB8AC3E}">
        <p14:creationId xmlns:p14="http://schemas.microsoft.com/office/powerpoint/2010/main" val="3522152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468"/>
            <a:ext cx="11376025" cy="2462213"/>
          </a:xfrm>
        </p:spPr>
        <p:txBody>
          <a:bodyPr/>
          <a:lstStyle/>
          <a:p>
            <a:r>
              <a:rPr lang="en-US" noProof="0" dirty="0"/>
              <a:t>Chapter divider, </a:t>
            </a:r>
            <a:r>
              <a:rPr lang="en-US" b="1" noProof="0" dirty="0"/>
              <a:t>optional highlight </a:t>
            </a:r>
            <a:br>
              <a:rPr lang="en-US" b="1" noProof="0" dirty="0"/>
            </a:br>
            <a:r>
              <a:rPr lang="en-US" b="1" noProof="0" dirty="0"/>
              <a:t>only in Arial Bold, </a:t>
            </a:r>
            <a:r>
              <a:rPr lang="en-US" noProof="0" dirty="0"/>
              <a:t>40 </a:t>
            </a:r>
            <a:r>
              <a:rPr lang="en-US" noProof="0" dirty="0" err="1"/>
              <a:t>pt</a:t>
            </a:r>
            <a:r>
              <a:rPr lang="en-US" noProof="0" dirty="0"/>
              <a:t>, recommended </a:t>
            </a:r>
            <a:br>
              <a:rPr lang="en-US" noProof="0" dirty="0"/>
            </a:br>
            <a:r>
              <a:rPr lang="en-US" noProof="0" dirty="0"/>
              <a:t>number of lines is 4, lorem ipsum </a:t>
            </a:r>
            <a:br>
              <a:rPr lang="en-US" noProof="0" dirty="0"/>
            </a:br>
            <a:r>
              <a:rPr lang="en-US" noProof="0" dirty="0"/>
              <a:t>dolor sit </a:t>
            </a:r>
            <a:r>
              <a:rPr lang="en-US" noProof="0" dirty="0" err="1"/>
              <a:t>amet</a:t>
            </a:r>
            <a:r>
              <a:rPr lang="en-US" noProof="0" dirty="0"/>
              <a:t> </a:t>
            </a:r>
            <a:r>
              <a:rPr lang="en-US" noProof="0" dirty="0" err="1"/>
              <a:t>consetetur</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3876677"/>
            <a:ext cx="9288000" cy="1930121"/>
          </a:xfrm>
        </p:spPr>
        <p:txBody>
          <a:bodyPr/>
          <a:lstStyle/>
          <a:p>
            <a:r>
              <a:rPr lang="en-US" noProof="0" dirty="0"/>
              <a:t>Subhead, Arial Regular, 16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61</a:t>
            </a:fld>
            <a:endParaRPr lang="en-US" dirty="0"/>
          </a:p>
        </p:txBody>
      </p:sp>
    </p:spTree>
    <p:extLst>
      <p:ext uri="{BB962C8B-B14F-4D97-AF65-F5344CB8AC3E}">
        <p14:creationId xmlns:p14="http://schemas.microsoft.com/office/powerpoint/2010/main" val="31772206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descr="Title of the chapter">
            <a:extLst>
              <a:ext uri="{FF2B5EF4-FFF2-40B4-BE49-F238E27FC236}">
                <a16:creationId xmlns:a16="http://schemas.microsoft.com/office/drawing/2014/main" id="{86944A14-F613-46CA-BBD9-C02856109181}"/>
              </a:ext>
            </a:extLst>
          </p:cNvPr>
          <p:cNvSpPr>
            <a:spLocks noGrp="1"/>
          </p:cNvSpPr>
          <p:nvPr>
            <p:ph type="title"/>
          </p:nvPr>
        </p:nvSpPr>
        <p:spPr>
          <a:xfrm>
            <a:off x="410399" y="1414463"/>
            <a:ext cx="11370437" cy="2462213"/>
          </a:xfrm>
        </p:spPr>
        <p:txBody>
          <a:bodyPr/>
          <a:lstStyle/>
          <a:p>
            <a:r>
              <a:rPr lang="en-US" noProof="0" dirty="0"/>
              <a:t>Chapter divider, </a:t>
            </a:r>
            <a:r>
              <a:rPr lang="en-US" b="1" noProof="0" dirty="0">
                <a:solidFill>
                  <a:schemeClr val="accent1"/>
                </a:solidFill>
              </a:rPr>
              <a:t>optional highlight </a:t>
            </a:r>
            <a:br>
              <a:rPr lang="en-US" b="1" noProof="0" dirty="0">
                <a:solidFill>
                  <a:schemeClr val="accent1"/>
                </a:solidFill>
              </a:rPr>
            </a:br>
            <a:r>
              <a:rPr lang="en-US" b="1" noProof="0" dirty="0">
                <a:solidFill>
                  <a:schemeClr val="accent1"/>
                </a:solidFill>
              </a:rPr>
              <a:t>in Arial Bold and Siemens Petrol,</a:t>
            </a:r>
            <a:r>
              <a:rPr lang="en-US" noProof="0" dirty="0"/>
              <a:t> 40 </a:t>
            </a:r>
            <a:r>
              <a:rPr lang="en-US" noProof="0" dirty="0" err="1"/>
              <a:t>pt</a:t>
            </a:r>
            <a:r>
              <a:rPr lang="en-US" noProof="0" dirty="0"/>
              <a:t>, recommended number of lines is 4, lorem ipsum dolor sit </a:t>
            </a:r>
            <a:r>
              <a:rPr lang="en-US" noProof="0" dirty="0" err="1"/>
              <a:t>amet</a:t>
            </a:r>
            <a:r>
              <a:rPr lang="en-US" noProof="0" dirty="0"/>
              <a:t> </a:t>
            </a:r>
            <a:r>
              <a:rPr lang="en-US" noProof="0" dirty="0" err="1"/>
              <a:t>consetetur</a:t>
            </a:r>
            <a:endParaRPr lang="en-US" noProof="0" dirty="0"/>
          </a:p>
        </p:txBody>
      </p:sp>
      <p:sp>
        <p:nvSpPr>
          <p:cNvPr id="13" name="Subtitle 12">
            <a:extLst>
              <a:ext uri="{FF2B5EF4-FFF2-40B4-BE49-F238E27FC236}">
                <a16:creationId xmlns:a16="http://schemas.microsoft.com/office/drawing/2014/main" id="{2AB39D6C-B129-492D-AC2E-935C0DEFACB9}"/>
              </a:ext>
            </a:extLst>
          </p:cNvPr>
          <p:cNvSpPr>
            <a:spLocks noGrp="1"/>
          </p:cNvSpPr>
          <p:nvPr>
            <p:ph type="subTitle" idx="1"/>
          </p:nvPr>
        </p:nvSpPr>
        <p:spPr/>
        <p:txBody>
          <a:bodyPr/>
          <a:lstStyle/>
          <a:p>
            <a:r>
              <a:rPr lang="de-DE" dirty="0" err="1"/>
              <a:t>Subhead</a:t>
            </a:r>
            <a:r>
              <a:rPr lang="de-DE" dirty="0"/>
              <a:t>, Arial Regular, 16 </a:t>
            </a:r>
            <a:r>
              <a:rPr lang="de-DE" dirty="0" err="1"/>
              <a:t>pt</a:t>
            </a:r>
            <a:endParaRPr lang="de-DE" dirty="0"/>
          </a:p>
        </p:txBody>
      </p:sp>
      <p:sp>
        <p:nvSpPr>
          <p:cNvPr id="4" name="Footer" descr="Footer with copyright, author and department information, and date">
            <a:extLst>
              <a:ext uri="{FF2B5EF4-FFF2-40B4-BE49-F238E27FC236}">
                <a16:creationId xmlns:a16="http://schemas.microsoft.com/office/drawing/2014/main" id="{44BC0098-81DD-493C-B26A-7A784197B2FA}"/>
              </a:ext>
            </a:extLst>
          </p:cNvPr>
          <p:cNvSpPr>
            <a:spLocks noGrp="1"/>
          </p:cNvSpPr>
          <p:nvPr>
            <p:ph type="ftr" sz="quarter" idx="10"/>
          </p:nvPr>
        </p:nvSpPr>
        <p:spPr>
          <a:xfrm>
            <a:off x="1059160" y="6310800"/>
            <a:ext cx="8639240" cy="547200"/>
          </a:xfrm>
        </p:spPr>
        <p:txBody>
          <a:bodyPr/>
          <a:lstStyle/>
          <a:p>
            <a:r>
              <a:rPr lang="en-US"/>
              <a:t>Restricted | © Siemens 20XX | Author | Department | YYYY-MM-DD</a:t>
            </a:r>
            <a:endParaRPr lang="en-US" dirty="0"/>
          </a:p>
        </p:txBody>
      </p:sp>
      <p:sp>
        <p:nvSpPr>
          <p:cNvPr id="3" name="Slide Number">
            <a:extLst>
              <a:ext uri="{FF2B5EF4-FFF2-40B4-BE49-F238E27FC236}">
                <a16:creationId xmlns:a16="http://schemas.microsoft.com/office/drawing/2014/main" id="{9DFAEF25-8789-4AA7-A3C5-69F141F9C5F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a:t>Page </a:t>
            </a:r>
            <a:fld id="{15EBE321-CBB1-4E91-BD14-37C8D44326FB}" type="slidenum">
              <a:rPr lang="en-US" smtClean="0"/>
              <a:pPr/>
              <a:t>62</a:t>
            </a:fld>
            <a:endParaRPr lang="en-US" dirty="0"/>
          </a:p>
        </p:txBody>
      </p:sp>
    </p:spTree>
    <p:extLst>
      <p:ext uri="{BB962C8B-B14F-4D97-AF65-F5344CB8AC3E}">
        <p14:creationId xmlns:p14="http://schemas.microsoft.com/office/powerpoint/2010/main" val="869499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Headline table of contents">
            <a:extLst>
              <a:ext uri="{FF2B5EF4-FFF2-40B4-BE49-F238E27FC236}">
                <a16:creationId xmlns:a16="http://schemas.microsoft.com/office/drawing/2014/main" id="{D844B46B-66FB-4F76-8B0E-37D7D4617D33}"/>
              </a:ext>
            </a:extLst>
          </p:cNvPr>
          <p:cNvSpPr>
            <a:spLocks noGrp="1"/>
          </p:cNvSpPr>
          <p:nvPr>
            <p:ph type="title"/>
          </p:nvPr>
        </p:nvSpPr>
        <p:spPr/>
        <p:txBody>
          <a:bodyPr/>
          <a:lstStyle/>
          <a:p>
            <a:r>
              <a:rPr lang="en-US" noProof="0" dirty="0"/>
              <a:t>Table of contents</a:t>
            </a:r>
            <a:br>
              <a:rPr lang="en-US" noProof="0" dirty="0"/>
            </a:br>
            <a:r>
              <a:rPr lang="en-US" b="0" noProof="0" dirty="0"/>
              <a:t>Index / Agenda</a:t>
            </a:r>
          </a:p>
        </p:txBody>
      </p:sp>
      <p:sp>
        <p:nvSpPr>
          <p:cNvPr id="5" name="Agenda" descr="Sample table of contents">
            <a:extLst>
              <a:ext uri="{FF2B5EF4-FFF2-40B4-BE49-F238E27FC236}">
                <a16:creationId xmlns:a16="http://schemas.microsoft.com/office/drawing/2014/main" id="{A38F6808-4085-423A-A99A-9DC01B1678CB}"/>
              </a:ext>
            </a:extLst>
          </p:cNvPr>
          <p:cNvSpPr>
            <a:spLocks noGrp="1"/>
          </p:cNvSpPr>
          <p:nvPr>
            <p:ph type="body" sz="quarter" idx="12"/>
          </p:nvPr>
        </p:nvSpPr>
        <p:spPr/>
        <p:txBody>
          <a:bodyPr/>
          <a:lstStyle/>
          <a:p>
            <a:r>
              <a:rPr lang="en-US" b="1" noProof="0" dirty="0"/>
              <a:t>Subdivision (optional)</a:t>
            </a:r>
          </a:p>
          <a:p>
            <a:pPr lvl="1"/>
            <a:r>
              <a:rPr lang="en-US" noProof="0" dirty="0"/>
              <a:t>Headline and text chapter 1	3</a:t>
            </a:r>
          </a:p>
          <a:p>
            <a:pPr lvl="2"/>
            <a:r>
              <a:rPr lang="en-US" noProof="0" dirty="0"/>
              <a:t>Headline and text chapter 2 (highlighted)	8</a:t>
            </a:r>
          </a:p>
          <a:p>
            <a:pPr lvl="3"/>
            <a:r>
              <a:rPr lang="en-US" noProof="0" dirty="0"/>
              <a:t>Headline and text chapter 2.1</a:t>
            </a:r>
            <a:br>
              <a:rPr lang="en-US" noProof="0" dirty="0"/>
            </a:br>
            <a:r>
              <a:rPr lang="en-US" noProof="0" dirty="0"/>
              <a:t>Lorem ipsum dolore </a:t>
            </a:r>
            <a:r>
              <a:rPr lang="en-US" noProof="0" dirty="0" err="1"/>
              <a:t>est</a:t>
            </a:r>
            <a:r>
              <a:rPr lang="en-US" noProof="0" dirty="0"/>
              <a:t> </a:t>
            </a:r>
            <a:r>
              <a:rPr lang="en-US" noProof="0" dirty="0" err="1"/>
              <a:t>reamore</a:t>
            </a:r>
            <a:r>
              <a:rPr lang="en-US" noProof="0" dirty="0"/>
              <a:t> quin	19</a:t>
            </a:r>
          </a:p>
          <a:p>
            <a:pPr lvl="3"/>
            <a:r>
              <a:rPr lang="en-US" noProof="0" dirty="0"/>
              <a:t>Headline and text lorem ipsum chapter 2.2	22</a:t>
            </a:r>
          </a:p>
          <a:p>
            <a:endParaRPr lang="en-US" noProof="0" dirty="0"/>
          </a:p>
          <a:p>
            <a:r>
              <a:rPr lang="en-US" b="1" noProof="0" dirty="0"/>
              <a:t>Subdivision (optional)</a:t>
            </a:r>
          </a:p>
          <a:p>
            <a:pPr lvl="1"/>
            <a:r>
              <a:rPr lang="en-US" noProof="0" dirty="0"/>
              <a:t>Headline and text lorem ipsum chapter 3	29</a:t>
            </a:r>
          </a:p>
          <a:p>
            <a:pPr lvl="1"/>
            <a:r>
              <a:rPr lang="en-US" noProof="0" dirty="0"/>
              <a:t>Headline and text chapter 4	31</a:t>
            </a:r>
          </a:p>
          <a:p>
            <a:pPr lvl="3"/>
            <a:r>
              <a:rPr lang="en-US" noProof="0" dirty="0"/>
              <a:t>Headline and text lorem ipsum chapter 5	44</a:t>
            </a:r>
          </a:p>
        </p:txBody>
      </p:sp>
      <p:sp>
        <p:nvSpPr>
          <p:cNvPr id="6" name="Text Placeholder 5">
            <a:extLst>
              <a:ext uri="{FF2B5EF4-FFF2-40B4-BE49-F238E27FC236}">
                <a16:creationId xmlns:a16="http://schemas.microsoft.com/office/drawing/2014/main" id="{E5A5D5DB-B1FC-CFDE-F67D-7C1A4B79AE39}"/>
              </a:ext>
            </a:extLst>
          </p:cNvPr>
          <p:cNvSpPr>
            <a:spLocks noGrp="1"/>
          </p:cNvSpPr>
          <p:nvPr>
            <p:ph type="body" sz="quarter" idx="13"/>
          </p:nvPr>
        </p:nvSpPr>
        <p:spPr/>
        <p:txBody>
          <a:bodyPr/>
          <a:lstStyle/>
          <a:p>
            <a:r>
              <a:rPr lang="en-US" b="1" noProof="0" dirty="0"/>
              <a:t>Subdivision (optional)</a:t>
            </a:r>
          </a:p>
          <a:p>
            <a:pPr lvl="1"/>
            <a:r>
              <a:rPr lang="en-US" noProof="0" dirty="0"/>
              <a:t>Headline and text chapter 6	53</a:t>
            </a:r>
          </a:p>
          <a:p>
            <a:pPr lvl="2"/>
            <a:r>
              <a:rPr lang="en-US" noProof="0" dirty="0"/>
              <a:t>Headline and text chapter 7 (highlighted)	58</a:t>
            </a:r>
          </a:p>
          <a:p>
            <a:pPr lvl="3"/>
            <a:r>
              <a:rPr lang="en-US" noProof="0" dirty="0"/>
              <a:t>Headline and text chapter 7.1</a:t>
            </a:r>
            <a:br>
              <a:rPr lang="en-US" noProof="0" dirty="0"/>
            </a:br>
            <a:r>
              <a:rPr lang="en-US" noProof="0" dirty="0"/>
              <a:t>Lorem ipsum dolore </a:t>
            </a:r>
            <a:r>
              <a:rPr lang="en-US" noProof="0" dirty="0" err="1"/>
              <a:t>est</a:t>
            </a:r>
            <a:r>
              <a:rPr lang="en-US" noProof="0" dirty="0"/>
              <a:t> </a:t>
            </a:r>
            <a:r>
              <a:rPr lang="en-US" noProof="0" dirty="0" err="1"/>
              <a:t>reamore</a:t>
            </a:r>
            <a:r>
              <a:rPr lang="en-US" noProof="0" dirty="0"/>
              <a:t> quin	69</a:t>
            </a:r>
          </a:p>
          <a:p>
            <a:endParaRPr lang="en-US" noProof="0" dirty="0"/>
          </a:p>
          <a:p>
            <a:r>
              <a:rPr lang="en-US" b="1" noProof="0" dirty="0"/>
              <a:t>Subdivision (optional)</a:t>
            </a:r>
          </a:p>
          <a:p>
            <a:pPr lvl="1"/>
            <a:r>
              <a:rPr lang="en-US" noProof="0" dirty="0"/>
              <a:t>Headline and text lorem ipsum chapter 8	72</a:t>
            </a:r>
          </a:p>
          <a:p>
            <a:pPr lvl="1"/>
            <a:r>
              <a:rPr lang="en-US" noProof="0" dirty="0"/>
              <a:t>Headline and text chapter 9	81</a:t>
            </a:r>
          </a:p>
        </p:txBody>
      </p:sp>
      <p:sp>
        <p:nvSpPr>
          <p:cNvPr id="3" name="Footer" descr="Footer with copyright, author and department information, and date">
            <a:extLst>
              <a:ext uri="{FF2B5EF4-FFF2-40B4-BE49-F238E27FC236}">
                <a16:creationId xmlns:a16="http://schemas.microsoft.com/office/drawing/2014/main" id="{06245AF5-1AE3-49EC-B4ED-2C4EC9A6E5FC}"/>
              </a:ext>
            </a:extLst>
          </p:cNvPr>
          <p:cNvSpPr>
            <a:spLocks noGrp="1"/>
          </p:cNvSpPr>
          <p:nvPr>
            <p:ph type="ftr" sz="quarter" idx="10"/>
          </p:nvPr>
        </p:nvSpPr>
        <p:spPr/>
        <p:txBody>
          <a:bodyPr/>
          <a:lstStyle/>
          <a:p>
            <a:r>
              <a:rPr lang="en-US"/>
              <a:t>Restricted | © Siemens 20XX | Author | Department | YYYY-MM-DD</a:t>
            </a:r>
            <a:endParaRPr lang="en-US" dirty="0"/>
          </a:p>
        </p:txBody>
      </p:sp>
      <p:sp>
        <p:nvSpPr>
          <p:cNvPr id="4" name="Slide Number">
            <a:extLst>
              <a:ext uri="{FF2B5EF4-FFF2-40B4-BE49-F238E27FC236}">
                <a16:creationId xmlns:a16="http://schemas.microsoft.com/office/drawing/2014/main" id="{224B08A8-3996-49F2-BE5D-A88FB91A9C94}"/>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a:t>Page </a:t>
            </a:r>
            <a:fld id="{15EBE321-CBB1-4E91-BD14-37C8D44326FB}" type="slidenum">
              <a:rPr lang="en-US" smtClean="0"/>
              <a:pPr/>
              <a:t>63</a:t>
            </a:fld>
            <a:endParaRPr lang="en-US" dirty="0"/>
          </a:p>
        </p:txBody>
      </p:sp>
    </p:spTree>
    <p:extLst>
      <p:ext uri="{BB962C8B-B14F-4D97-AF65-F5344CB8AC3E}">
        <p14:creationId xmlns:p14="http://schemas.microsoft.com/office/powerpoint/2010/main" val="3405433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Headline table of contents">
            <a:extLst>
              <a:ext uri="{FF2B5EF4-FFF2-40B4-BE49-F238E27FC236}">
                <a16:creationId xmlns:a16="http://schemas.microsoft.com/office/drawing/2014/main" id="{D844B46B-66FB-4F76-8B0E-37D7D4617D33}"/>
              </a:ext>
            </a:extLst>
          </p:cNvPr>
          <p:cNvSpPr>
            <a:spLocks noGrp="1"/>
          </p:cNvSpPr>
          <p:nvPr>
            <p:ph type="title"/>
          </p:nvPr>
        </p:nvSpPr>
        <p:spPr>
          <a:xfrm>
            <a:off x="410400" y="478800"/>
            <a:ext cx="9863900" cy="576000"/>
          </a:xfrm>
        </p:spPr>
        <p:txBody>
          <a:bodyPr/>
          <a:lstStyle/>
          <a:p>
            <a:r>
              <a:rPr lang="en-US" noProof="0" dirty="0"/>
              <a:t>Table of contents</a:t>
            </a:r>
            <a:br>
              <a:rPr lang="en-US" noProof="0" dirty="0"/>
            </a:br>
            <a:r>
              <a:rPr lang="en-US" b="0" noProof="0" dirty="0"/>
              <a:t>Index / Agenda</a:t>
            </a:r>
          </a:p>
        </p:txBody>
      </p:sp>
      <p:sp>
        <p:nvSpPr>
          <p:cNvPr id="5" name="Agenda" descr="Sample table of contents">
            <a:extLst>
              <a:ext uri="{FF2B5EF4-FFF2-40B4-BE49-F238E27FC236}">
                <a16:creationId xmlns:a16="http://schemas.microsoft.com/office/drawing/2014/main" id="{A38F6808-4085-423A-A99A-9DC01B1678CB}"/>
              </a:ext>
            </a:extLst>
          </p:cNvPr>
          <p:cNvSpPr>
            <a:spLocks noGrp="1"/>
          </p:cNvSpPr>
          <p:nvPr>
            <p:ph type="body" sz="quarter" idx="12"/>
          </p:nvPr>
        </p:nvSpPr>
        <p:spPr>
          <a:xfrm>
            <a:off x="411163" y="1414463"/>
            <a:ext cx="7200000" cy="4751387"/>
          </a:xfrm>
        </p:spPr>
        <p:txBody>
          <a:bodyPr/>
          <a:lstStyle/>
          <a:p>
            <a:r>
              <a:rPr lang="en-US" b="1" noProof="0" dirty="0"/>
              <a:t>Subdivision (optional)</a:t>
            </a:r>
          </a:p>
          <a:p>
            <a:pPr lvl="1"/>
            <a:r>
              <a:rPr lang="en-US" noProof="0" dirty="0"/>
              <a:t>Headline and text chapter 1	3</a:t>
            </a:r>
          </a:p>
          <a:p>
            <a:pPr lvl="2"/>
            <a:r>
              <a:rPr lang="en-US" noProof="0" dirty="0"/>
              <a:t>Headline and text chapter 2 (highlighted)	8</a:t>
            </a:r>
          </a:p>
          <a:p>
            <a:pPr lvl="3"/>
            <a:r>
              <a:rPr lang="en-US" noProof="0" dirty="0"/>
              <a:t>Headline and text chapter 2.1</a:t>
            </a:r>
            <a:br>
              <a:rPr lang="en-US" noProof="0" dirty="0"/>
            </a:br>
            <a:r>
              <a:rPr lang="en-US" noProof="0" dirty="0"/>
              <a:t>Lorem ipsum dolore </a:t>
            </a:r>
            <a:r>
              <a:rPr lang="en-US" noProof="0" dirty="0" err="1"/>
              <a:t>est</a:t>
            </a:r>
            <a:r>
              <a:rPr lang="en-US" noProof="0" dirty="0"/>
              <a:t> </a:t>
            </a:r>
            <a:r>
              <a:rPr lang="en-US" noProof="0" dirty="0" err="1"/>
              <a:t>reamore</a:t>
            </a:r>
            <a:r>
              <a:rPr lang="en-US" noProof="0" dirty="0"/>
              <a:t> quin	19</a:t>
            </a:r>
          </a:p>
          <a:p>
            <a:pPr lvl="3"/>
            <a:r>
              <a:rPr lang="en-US" noProof="0" dirty="0"/>
              <a:t>Headline and text lorem ipsum chapter 2.2	22</a:t>
            </a:r>
          </a:p>
          <a:p>
            <a:endParaRPr lang="en-US" noProof="0" dirty="0"/>
          </a:p>
          <a:p>
            <a:r>
              <a:rPr lang="en-US" b="1" noProof="0" dirty="0"/>
              <a:t>Subdivision (optional)</a:t>
            </a:r>
          </a:p>
          <a:p>
            <a:pPr lvl="1"/>
            <a:r>
              <a:rPr lang="en-US" noProof="0" dirty="0"/>
              <a:t>Headline and text lorem ipsum chapter 3	29</a:t>
            </a:r>
          </a:p>
          <a:p>
            <a:pPr lvl="1"/>
            <a:r>
              <a:rPr lang="en-US" noProof="0" dirty="0"/>
              <a:t>Headline and text chapter 4	31</a:t>
            </a:r>
          </a:p>
          <a:p>
            <a:pPr lvl="3"/>
            <a:r>
              <a:rPr lang="en-US" noProof="0" dirty="0"/>
              <a:t>Headline and text lorem ipsum chapter 5	44</a:t>
            </a:r>
          </a:p>
        </p:txBody>
      </p:sp>
      <p:sp>
        <p:nvSpPr>
          <p:cNvPr id="3" name="Footer" descr="Footer with copyright, author and department information, and date">
            <a:extLst>
              <a:ext uri="{FF2B5EF4-FFF2-40B4-BE49-F238E27FC236}">
                <a16:creationId xmlns:a16="http://schemas.microsoft.com/office/drawing/2014/main" id="{06245AF5-1AE3-49EC-B4ED-2C4EC9A6E5FC}"/>
              </a:ext>
            </a:extLst>
          </p:cNvPr>
          <p:cNvSpPr>
            <a:spLocks noGrp="1"/>
          </p:cNvSpPr>
          <p:nvPr>
            <p:ph type="ftr" sz="quarter" idx="10"/>
          </p:nvPr>
        </p:nvSpPr>
        <p:spPr>
          <a:xfrm>
            <a:off x="1059160" y="6310800"/>
            <a:ext cx="9216000" cy="547200"/>
          </a:xfrm>
        </p:spPr>
        <p:txBody>
          <a:bodyPr/>
          <a:lstStyle/>
          <a:p>
            <a:r>
              <a:rPr lang="en-US"/>
              <a:t>Restricted | © Siemens 20XX | Author | Department | YYYY-MM-DD</a:t>
            </a:r>
            <a:endParaRPr lang="en-US" dirty="0"/>
          </a:p>
        </p:txBody>
      </p:sp>
      <p:sp>
        <p:nvSpPr>
          <p:cNvPr id="4" name="Slide Number">
            <a:extLst>
              <a:ext uri="{FF2B5EF4-FFF2-40B4-BE49-F238E27FC236}">
                <a16:creationId xmlns:a16="http://schemas.microsoft.com/office/drawing/2014/main" id="{224B08A8-3996-49F2-BE5D-A88FB91A9C94}"/>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a:t>Page </a:t>
            </a:r>
            <a:fld id="{15EBE321-CBB1-4E91-BD14-37C8D44326FB}" type="slidenum">
              <a:rPr lang="en-US" smtClean="0"/>
              <a:pPr/>
              <a:t>64</a:t>
            </a:fld>
            <a:endParaRPr lang="en-US" dirty="0"/>
          </a:p>
        </p:txBody>
      </p:sp>
    </p:spTree>
    <p:extLst>
      <p:ext uri="{BB962C8B-B14F-4D97-AF65-F5344CB8AC3E}">
        <p14:creationId xmlns:p14="http://schemas.microsoft.com/office/powerpoint/2010/main" val="3399882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FA780292-C0CC-4592-821D-49442EB402A4}"/>
              </a:ext>
            </a:extLst>
          </p:cNvPr>
          <p:cNvSpPr>
            <a:spLocks noGrp="1"/>
          </p:cNvSpPr>
          <p:nvPr>
            <p:ph type="title"/>
          </p:nvPr>
        </p:nvSpPr>
        <p:spPr/>
        <p:txBody>
          <a:bodyPr/>
          <a:lstStyle/>
          <a:p>
            <a:r>
              <a:rPr lang="en-US" noProof="0" dirty="0"/>
              <a:t>Table of contents</a:t>
            </a:r>
            <a:br>
              <a:rPr lang="en-US" noProof="0" dirty="0"/>
            </a:br>
            <a:r>
              <a:rPr lang="en-US" b="0" noProof="0" dirty="0"/>
              <a:t>Summary zoom</a:t>
            </a:r>
          </a:p>
        </p:txBody>
      </p:sp>
      <p:sp>
        <p:nvSpPr>
          <p:cNvPr id="4" name="Footer" descr="Footer with copyright, author and department information, and date">
            <a:extLst>
              <a:ext uri="{FF2B5EF4-FFF2-40B4-BE49-F238E27FC236}">
                <a16:creationId xmlns:a16="http://schemas.microsoft.com/office/drawing/2014/main" id="{8BD53B96-555B-4A23-B598-D2DC9CBA86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mc:AlternateContent xmlns:mc="http://schemas.openxmlformats.org/markup-compatibility/2006">
        <mc:Choice xmlns:psuz="http://schemas.microsoft.com/office/powerpoint/2016/summaryzoom" Requires="psuz">
          <p:graphicFrame>
            <p:nvGraphicFramePr>
              <p:cNvPr id="7" name="Summary Zoom" descr="Automatically generated table of contents">
                <a:extLst>
                  <a:ext uri="{FF2B5EF4-FFF2-40B4-BE49-F238E27FC236}">
                    <a16:creationId xmlns:a16="http://schemas.microsoft.com/office/drawing/2014/main" id="{894F39BB-9840-4FB8-A9D1-94250FBE0564}"/>
                  </a:ext>
                </a:extLst>
              </p:cNvPr>
              <p:cNvGraphicFramePr>
                <a:graphicFrameLocks noChangeAspect="1"/>
              </p:cNvGraphicFramePr>
              <p:nvPr>
                <p:extLst>
                  <p:ext uri="{D42A27DB-BD31-4B8C-83A1-F6EECF244321}">
                    <p14:modId xmlns:p14="http://schemas.microsoft.com/office/powerpoint/2010/main" val="3620717667"/>
                  </p:ext>
                </p:extLst>
              </p:nvPr>
            </p:nvGraphicFramePr>
            <p:xfrm>
              <a:off x="0" y="1414464"/>
              <a:ext cx="11787188" cy="4752974"/>
            </p:xfrm>
            <a:graphic>
              <a:graphicData uri="http://schemas.microsoft.com/office/powerpoint/2016/summaryzoom">
                <psuz:summaryZm>
                  <psuz:summaryZmObj sectionId="{DB952CA2-F37E-4B72-9E03-5C01D6602214}">
                    <psuz:zmPr id="{C2696948-94B0-4502-A6E1-3A893E4B4081}" transitionDur="1000">
                      <p166:blipFill xmlns:p166="http://schemas.microsoft.com/office/powerpoint/2016/6/main">
                        <a:blip r:embed="rId2"/>
                        <a:stretch>
                          <a:fillRect/>
                        </a:stretch>
                      </p166:blipFill>
                      <p166:spPr xmlns:p166="http://schemas.microsoft.com/office/powerpoint/2016/6/main">
                        <a:xfrm>
                          <a:off x="440179" y="834944"/>
                          <a:ext cx="2652117" cy="1491816"/>
                        </a:xfrm>
                        <a:prstGeom prst="rect">
                          <a:avLst/>
                        </a:prstGeom>
                        <a:noFill/>
                        <a:ln w="3175">
                          <a:solidFill>
                            <a:schemeClr val="bg2"/>
                          </a:solidFill>
                        </a:ln>
                        <a:effectLst/>
                      </p166:spPr>
                    </psuz:zmPr>
                  </psuz:summaryZmObj>
                  <psuz:summaryZmObj sectionId="{0D00BCA0-2CBF-4743-B406-7AD2D6119FED}">
                    <psuz:zmPr id="{5DAA332B-4D43-4597-9589-B11657FD3965}" transitionDur="1000">
                      <p166:blipFill xmlns:p166="http://schemas.microsoft.com/office/powerpoint/2016/6/main">
                        <a:blip r:embed="rId3"/>
                        <a:stretch>
                          <a:fillRect/>
                        </a:stretch>
                      </p166:blipFill>
                      <p166:spPr xmlns:p166="http://schemas.microsoft.com/office/powerpoint/2016/6/main">
                        <a:xfrm>
                          <a:off x="3191750" y="834944"/>
                          <a:ext cx="2652117" cy="1491816"/>
                        </a:xfrm>
                        <a:prstGeom prst="rect">
                          <a:avLst/>
                        </a:prstGeom>
                        <a:noFill/>
                        <a:ln w="3175">
                          <a:solidFill>
                            <a:schemeClr val="bg2"/>
                          </a:solidFill>
                        </a:ln>
                        <a:effectLst/>
                      </p166:spPr>
                    </psuz:zmPr>
                  </psuz:summaryZmObj>
                  <psuz:summaryZmObj sectionId="{5B9143C2-DC2D-4997-8FBC-9296D9BEB76F}">
                    <psuz:zmPr id="{98722AB2-62B6-4B31-AC7B-F705024729CB}" transitionDur="1000">
                      <p166:blipFill xmlns:p166="http://schemas.microsoft.com/office/powerpoint/2016/6/main">
                        <a:blip r:embed="rId4"/>
                        <a:stretch>
                          <a:fillRect/>
                        </a:stretch>
                      </p166:blipFill>
                      <p166:spPr xmlns:p166="http://schemas.microsoft.com/office/powerpoint/2016/6/main">
                        <a:xfrm>
                          <a:off x="5943321" y="834944"/>
                          <a:ext cx="2652117" cy="1491816"/>
                        </a:xfrm>
                        <a:prstGeom prst="rect">
                          <a:avLst/>
                        </a:prstGeom>
                        <a:noFill/>
                        <a:ln w="3175">
                          <a:solidFill>
                            <a:schemeClr val="bg2"/>
                          </a:solidFill>
                        </a:ln>
                      </p166:spPr>
                    </psuz:zmPr>
                  </psuz:summaryZmObj>
                  <psuz:summaryZmObj sectionId="{C54510C2-4863-4A6A-825E-537E19B105CC}">
                    <psuz:zmPr id="{553FDA1E-AE7F-4C1E-870F-2AD7B5E491A9}" transitionDur="1000">
                      <p166:blipFill xmlns:p166="http://schemas.microsoft.com/office/powerpoint/2016/6/main">
                        <a:blip r:embed="rId5"/>
                        <a:stretch>
                          <a:fillRect/>
                        </a:stretch>
                      </p166:blipFill>
                      <p166:spPr xmlns:p166="http://schemas.microsoft.com/office/powerpoint/2016/6/main">
                        <a:xfrm>
                          <a:off x="8694892" y="834944"/>
                          <a:ext cx="2652117" cy="1491816"/>
                        </a:xfrm>
                        <a:prstGeom prst="rect">
                          <a:avLst/>
                        </a:prstGeom>
                        <a:noFill/>
                        <a:ln w="3175">
                          <a:solidFill>
                            <a:schemeClr val="bg2"/>
                          </a:solidFill>
                        </a:ln>
                        <a:effectLst/>
                      </p166:spPr>
                    </psuz:zmPr>
                  </psuz:summaryZmObj>
                  <psuz:summaryZmObj sectionId="{6C2E2E8E-D1AB-499D-8924-A982DA72C919}">
                    <psuz:zmPr id="{0CEAE115-C53D-468F-A2C2-9D99D8798572}" transitionDur="1000">
                      <p166:blipFill xmlns:p166="http://schemas.microsoft.com/office/powerpoint/2016/6/main">
                        <a:blip r:embed="rId6"/>
                        <a:stretch>
                          <a:fillRect/>
                        </a:stretch>
                      </p166:blipFill>
                      <p166:spPr xmlns:p166="http://schemas.microsoft.com/office/powerpoint/2016/6/main">
                        <a:xfrm>
                          <a:off x="440179" y="2426214"/>
                          <a:ext cx="2652117" cy="1491816"/>
                        </a:xfrm>
                        <a:prstGeom prst="rect">
                          <a:avLst/>
                        </a:prstGeom>
                        <a:noFill/>
                        <a:ln w="3175">
                          <a:solidFill>
                            <a:schemeClr val="bg2"/>
                          </a:solidFill>
                        </a:ln>
                      </p166:spPr>
                    </psuz:zmPr>
                  </psuz:summaryZmObj>
                  <psuz:summaryZmObj sectionId="{045DDF2D-14F6-4AED-8F32-531E4A8027C0}">
                    <psuz:zmPr id="{5A2D09B9-81AA-4F45-9995-65323E178D4D}" transitionDur="1000">
                      <p166:blipFill xmlns:p166="http://schemas.microsoft.com/office/powerpoint/2016/6/main">
                        <a:blip r:embed="rId7"/>
                        <a:stretch>
                          <a:fillRect/>
                        </a:stretch>
                      </p166:blipFill>
                      <p166:spPr xmlns:p166="http://schemas.microsoft.com/office/powerpoint/2016/6/main">
                        <a:xfrm>
                          <a:off x="3191750" y="2426214"/>
                          <a:ext cx="2652117" cy="1491816"/>
                        </a:xfrm>
                        <a:prstGeom prst="rect">
                          <a:avLst/>
                        </a:prstGeom>
                        <a:noFill/>
                        <a:ln w="3175">
                          <a:solidFill>
                            <a:schemeClr val="bg2"/>
                          </a:solidFill>
                        </a:ln>
                        <a:effectLst/>
                      </p166:spPr>
                    </psuz:zmPr>
                  </psuz:summaryZmObj>
                  <psuz:summaryZmObj sectionId="{0D568892-780D-4C8E-9447-F21546C88527}">
                    <psuz:zmPr id="{25A42D7E-FB99-42CB-8CB3-4864993FAB8E}" transitionDur="1000">
                      <p166:blipFill xmlns:p166="http://schemas.microsoft.com/office/powerpoint/2016/6/main">
                        <a:blip r:embed="rId8"/>
                        <a:stretch>
                          <a:fillRect/>
                        </a:stretch>
                      </p166:blipFill>
                      <p166:spPr xmlns:p166="http://schemas.microsoft.com/office/powerpoint/2016/6/main">
                        <a:xfrm>
                          <a:off x="5943321" y="2426214"/>
                          <a:ext cx="2652117" cy="1491816"/>
                        </a:xfrm>
                        <a:prstGeom prst="rect">
                          <a:avLst/>
                        </a:prstGeom>
                        <a:noFill/>
                        <a:ln w="3175">
                          <a:solidFill>
                            <a:schemeClr val="bg2"/>
                          </a:solidFill>
                        </a:ln>
                        <a:effectLst/>
                      </p166:spPr>
                    </psuz:zmPr>
                  </psuz:summaryZmObj>
                  <psuz:gridLayout/>
                </psuz:summaryZm>
              </a:graphicData>
            </a:graphic>
          </p:graphicFrame>
        </mc:Choice>
        <mc:Fallback>
          <p:grpSp>
            <p:nvGrpSpPr>
              <p:cNvPr id="7" name="Summary Zoom" descr="Automatically generated table of contents">
                <a:extLst>
                  <a:ext uri="{FF2B5EF4-FFF2-40B4-BE49-F238E27FC236}">
                    <a16:creationId xmlns:a16="http://schemas.microsoft.com/office/drawing/2014/main" id="{894F39BB-9840-4FB8-A9D1-94250FBE0564}"/>
                  </a:ext>
                </a:extLst>
              </p:cNvPr>
              <p:cNvGrpSpPr>
                <a:grpSpLocks noGrp="1" noUngrp="1" noRot="1" noChangeAspect="1" noMove="1" noResize="1"/>
              </p:cNvGrpSpPr>
              <p:nvPr/>
            </p:nvGrpSpPr>
            <p:grpSpPr>
              <a:xfrm>
                <a:off x="0" y="1414464"/>
                <a:ext cx="11787188" cy="4752974"/>
                <a:chOff x="0" y="1414464"/>
                <a:chExt cx="11787188" cy="4752974"/>
              </a:xfrm>
            </p:grpSpPr>
            <p:pic>
              <p:nvPicPr>
                <p:cNvPr id="5" name="Picture 5">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40179" y="2249408"/>
                  <a:ext cx="2652117" cy="1491816"/>
                </a:xfrm>
                <a:prstGeom prst="rect">
                  <a:avLst/>
                </a:prstGeom>
                <a:noFill/>
                <a:ln w="3175">
                  <a:solidFill>
                    <a:schemeClr val="bg2"/>
                  </a:solidFill>
                </a:ln>
                <a:effectLst/>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191750" y="2249408"/>
                  <a:ext cx="2652117" cy="1491816"/>
                </a:xfrm>
                <a:prstGeom prst="rect">
                  <a:avLst/>
                </a:prstGeom>
                <a:noFill/>
                <a:ln w="3175">
                  <a:solidFill>
                    <a:schemeClr val="bg2"/>
                  </a:solidFill>
                </a:ln>
                <a:effectLst/>
              </p:spPr>
            </p:pic>
            <p:pic>
              <p:nvPicPr>
                <p:cNvPr id="9" name="Picture 9">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943321" y="2249408"/>
                  <a:ext cx="2652117" cy="1491816"/>
                </a:xfrm>
                <a:prstGeom prst="rect">
                  <a:avLst/>
                </a:prstGeom>
                <a:noFill/>
                <a:ln w="3175">
                  <a:solidFill>
                    <a:schemeClr val="bg2"/>
                  </a:solidFill>
                </a:ln>
              </p:spPr>
            </p:pic>
            <p:pic>
              <p:nvPicPr>
                <p:cNvPr id="10" name="Picture 10">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694892" y="2249408"/>
                  <a:ext cx="2652117" cy="1491816"/>
                </a:xfrm>
                <a:prstGeom prst="rect">
                  <a:avLst/>
                </a:prstGeom>
                <a:noFill/>
                <a:ln w="3175">
                  <a:solidFill>
                    <a:schemeClr val="bg2"/>
                  </a:solidFill>
                </a:ln>
                <a:effectLst/>
              </p:spPr>
            </p:pic>
            <p:pic>
              <p:nvPicPr>
                <p:cNvPr id="11" name="Picture 11">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40179" y="3840678"/>
                  <a:ext cx="2652117" cy="1491816"/>
                </a:xfrm>
                <a:prstGeom prst="rect">
                  <a:avLst/>
                </a:prstGeom>
                <a:noFill/>
                <a:ln w="3175">
                  <a:solidFill>
                    <a:schemeClr val="bg2"/>
                  </a:solidFill>
                </a:ln>
              </p:spPr>
            </p:pic>
            <p:pic>
              <p:nvPicPr>
                <p:cNvPr id="12" name="Picture 12">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191750" y="3840678"/>
                  <a:ext cx="2652117" cy="1491816"/>
                </a:xfrm>
                <a:prstGeom prst="rect">
                  <a:avLst/>
                </a:prstGeom>
                <a:noFill/>
                <a:ln w="3175">
                  <a:solidFill>
                    <a:schemeClr val="bg2"/>
                  </a:solidFill>
                </a:ln>
                <a:effectLst/>
              </p:spPr>
            </p:pic>
            <p:pic>
              <p:nvPicPr>
                <p:cNvPr id="13" name="Picture 13">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5943321" y="3840678"/>
                  <a:ext cx="2652117" cy="1491816"/>
                </a:xfrm>
                <a:prstGeom prst="rect">
                  <a:avLst/>
                </a:prstGeom>
                <a:noFill/>
                <a:ln w="3175">
                  <a:solidFill>
                    <a:schemeClr val="bg2"/>
                  </a:solidFill>
                </a:ln>
                <a:effectLst/>
              </p:spPr>
            </p:pic>
          </p:grpSp>
        </mc:Fallback>
      </mc:AlternateContent>
      <p:sp>
        <p:nvSpPr>
          <p:cNvPr id="2" name="Slide Number">
            <a:extLst>
              <a:ext uri="{FF2B5EF4-FFF2-40B4-BE49-F238E27FC236}">
                <a16:creationId xmlns:a16="http://schemas.microsoft.com/office/drawing/2014/main" id="{CF54B220-2AAE-4BF4-B719-B55F4D3786D0}"/>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65</a:t>
            </a:fld>
            <a:endParaRPr lang="en-US" dirty="0"/>
          </a:p>
        </p:txBody>
      </p:sp>
      <p:sp>
        <p:nvSpPr>
          <p:cNvPr id="8" name="Information - please remove!">
            <a:extLst>
              <a:ext uri="{FF2B5EF4-FFF2-40B4-BE49-F238E27FC236}">
                <a16:creationId xmlns:a16="http://schemas.microsoft.com/office/drawing/2014/main" id="{3A159D1C-1ED6-4A0A-95C3-4E6498720294}"/>
              </a:ext>
              <a:ext uri="{C183D7F6-B498-43B3-948B-1728B52AA6E4}">
                <adec:decorative xmlns:adec="http://schemas.microsoft.com/office/drawing/2017/decorative" val="1"/>
              </a:ext>
            </a:extLst>
          </p:cNvPr>
          <p:cNvSpPr/>
          <p:nvPr/>
        </p:nvSpPr>
        <p:spPr bwMode="auto">
          <a:xfrm rot="-600000">
            <a:off x="9756785" y="3776672"/>
            <a:ext cx="2030403" cy="2030403"/>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dirty="0">
                <a:solidFill>
                  <a:schemeClr val="bg1"/>
                </a:solidFill>
                <a:latin typeface="+mn-lt"/>
              </a:rPr>
              <a:t>The table of </a:t>
            </a:r>
            <a:br>
              <a:rPr lang="en-US" sz="1200" dirty="0">
                <a:solidFill>
                  <a:schemeClr val="bg1"/>
                </a:solidFill>
                <a:latin typeface="+mn-lt"/>
              </a:rPr>
            </a:br>
            <a:r>
              <a:rPr lang="en-US" sz="1200" dirty="0">
                <a:solidFill>
                  <a:schemeClr val="bg1"/>
                </a:solidFill>
                <a:latin typeface="+mn-lt"/>
              </a:rPr>
              <a:t>contents is created </a:t>
            </a:r>
            <a:br>
              <a:rPr lang="en-US" sz="1200" dirty="0">
                <a:solidFill>
                  <a:schemeClr val="bg1"/>
                </a:solidFill>
                <a:latin typeface="+mn-lt"/>
              </a:rPr>
            </a:br>
            <a:r>
              <a:rPr lang="en-US" sz="1200" dirty="0">
                <a:solidFill>
                  <a:schemeClr val="bg1"/>
                </a:solidFill>
                <a:latin typeface="+mn-lt"/>
              </a:rPr>
              <a:t>with the function </a:t>
            </a:r>
            <a:br>
              <a:rPr lang="en-US" sz="1200" dirty="0">
                <a:solidFill>
                  <a:schemeClr val="bg1"/>
                </a:solidFill>
                <a:latin typeface="+mn-lt"/>
              </a:rPr>
            </a:br>
            <a:r>
              <a:rPr lang="en-US" sz="1200" b="1" dirty="0">
                <a:solidFill>
                  <a:schemeClr val="bg1"/>
                </a:solidFill>
                <a:latin typeface="+mn-lt"/>
              </a:rPr>
              <a:t>Insert &gt; Summary Zoom. </a:t>
            </a:r>
            <a:br>
              <a:rPr lang="en-US" sz="1200" b="1" dirty="0">
                <a:solidFill>
                  <a:schemeClr val="bg1"/>
                </a:solidFill>
                <a:latin typeface="+mn-lt"/>
              </a:rPr>
            </a:br>
            <a:r>
              <a:rPr lang="en-US" sz="1200" dirty="0">
                <a:solidFill>
                  <a:schemeClr val="bg1"/>
                </a:solidFill>
                <a:latin typeface="+mn-lt"/>
              </a:rPr>
              <a:t>To edit, click on </a:t>
            </a:r>
            <a:br>
              <a:rPr lang="en-US" sz="1200" dirty="0">
                <a:solidFill>
                  <a:schemeClr val="bg1"/>
                </a:solidFill>
                <a:latin typeface="+mn-lt"/>
              </a:rPr>
            </a:br>
            <a:r>
              <a:rPr lang="en-US" sz="1200" b="1" dirty="0">
                <a:solidFill>
                  <a:schemeClr val="bg1"/>
                </a:solidFill>
                <a:latin typeface="+mn-lt"/>
              </a:rPr>
              <a:t>“Edit Summary” </a:t>
            </a:r>
            <a:r>
              <a:rPr lang="en-US" sz="1200" dirty="0">
                <a:solidFill>
                  <a:schemeClr val="bg1"/>
                </a:solidFill>
                <a:latin typeface="+mn-lt"/>
              </a:rPr>
              <a:t>in </a:t>
            </a:r>
            <a:br>
              <a:rPr lang="en-US" sz="1200" dirty="0">
                <a:solidFill>
                  <a:schemeClr val="bg1"/>
                </a:solidFill>
                <a:latin typeface="+mn-lt"/>
              </a:rPr>
            </a:br>
            <a:r>
              <a:rPr lang="en-US" sz="1200" dirty="0">
                <a:solidFill>
                  <a:schemeClr val="bg1"/>
                </a:solidFill>
                <a:latin typeface="+mn-lt"/>
              </a:rPr>
              <a:t>the context menu.</a:t>
            </a:r>
          </a:p>
        </p:txBody>
      </p:sp>
    </p:spTree>
    <p:extLst>
      <p:ext uri="{BB962C8B-B14F-4D97-AF65-F5344CB8AC3E}">
        <p14:creationId xmlns:p14="http://schemas.microsoft.com/office/powerpoint/2010/main" val="182494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813C3CFC-9697-4716-A651-26E69FE6AB0F}"/>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highlighted text </a:t>
            </a:r>
          </a:p>
        </p:txBody>
      </p:sp>
      <p:sp>
        <p:nvSpPr>
          <p:cNvPr id="3" name="Copy" descr="Sample content">
            <a:extLst>
              <a:ext uri="{FF2B5EF4-FFF2-40B4-BE49-F238E27FC236}">
                <a16:creationId xmlns:a16="http://schemas.microsoft.com/office/drawing/2014/main" id="{F4DAD0C9-C8E6-49A1-8C40-DE4670D2D7FF}"/>
              </a:ext>
            </a:extLst>
          </p:cNvPr>
          <p:cNvSpPr>
            <a:spLocks noGrp="1"/>
          </p:cNvSpPr>
          <p:nvPr>
            <p:ph idx="1"/>
          </p:nvPr>
        </p:nvSpPr>
        <p:spPr/>
        <p:txBody>
          <a:bodyPr/>
          <a:lstStyle/>
          <a:p>
            <a:r>
              <a:rPr lang="en-US" b="1" noProof="0" dirty="0"/>
              <a:t>Subhead, Arial Bold, 18 pt</a:t>
            </a:r>
            <a:r>
              <a:rPr lang="en-US" b="1" baseline="30000" noProof="0" dirty="0"/>
              <a:t>1</a:t>
            </a:r>
          </a:p>
          <a:p>
            <a:endParaRPr lang="en-US" b="1" noProof="0" dirty="0"/>
          </a:p>
          <a:p>
            <a:r>
              <a:rPr lang="en-US" noProof="0" dirty="0"/>
              <a:t>Body text, Arial Regular, 18 </a:t>
            </a:r>
            <a:r>
              <a:rPr lang="en-US" noProof="0" dirty="0" err="1"/>
              <a:t>pt</a:t>
            </a:r>
            <a:r>
              <a:rPr lang="en-US" noProof="0" dirty="0"/>
              <a:t>, line spacing 1.1 lines: </a:t>
            </a:r>
            <a:r>
              <a:rPr lang="en-US" b="1" noProof="0" dirty="0"/>
              <a:t>Optional highlight </a:t>
            </a:r>
            <a:r>
              <a:rPr lang="en-US" noProof="0" dirty="0"/>
              <a:t>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exusrius</a:t>
            </a:r>
            <a:r>
              <a:rPr lang="en-US" noProof="0" dirty="0"/>
              <a:t>.</a:t>
            </a:r>
          </a:p>
          <a:p>
            <a:endParaRPr lang="en-US" noProof="0" dirty="0"/>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lorem exit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a:t>
            </a:r>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dirty="0"/>
              <a:t>.</a:t>
            </a:r>
          </a:p>
          <a:p>
            <a:pPr lvl="1"/>
            <a:r>
              <a:rPr lang="en-US" noProof="0" dirty="0"/>
              <a:t>Link: </a:t>
            </a:r>
            <a:r>
              <a:rPr lang="en-US" noProof="0" dirty="0">
                <a:solidFill>
                  <a:srgbClr val="00C1B6"/>
                </a:solidFill>
                <a:hlinkClick r:id="rId2">
                  <a:extLst>
                    <a:ext uri="{A12FA001-AC4F-418D-AE19-62706E023703}">
                      <ahyp:hlinkClr xmlns:ahyp="http://schemas.microsoft.com/office/drawing/2018/hyperlinkcolor" val="tx"/>
                    </a:ext>
                  </a:extLst>
                </a:hlinkClick>
              </a:rPr>
              <a:t>www.siemens.com</a:t>
            </a:r>
            <a:r>
              <a:rPr lang="en-US" noProof="0" dirty="0">
                <a:solidFill>
                  <a:schemeClr val="accent1"/>
                </a:solidFill>
              </a:rPr>
              <a:t> </a:t>
            </a:r>
            <a:r>
              <a:rPr lang="en-US" noProof="0" dirty="0"/>
              <a:t>on light backgrounds in Siemens Petrol </a:t>
            </a:r>
          </a:p>
        </p:txBody>
      </p:sp>
      <p:sp>
        <p:nvSpPr>
          <p:cNvPr id="6" name="Slide Number">
            <a:extLst>
              <a:ext uri="{FF2B5EF4-FFF2-40B4-BE49-F238E27FC236}">
                <a16:creationId xmlns:a16="http://schemas.microsoft.com/office/drawing/2014/main" id="{CB1948C2-BCB7-4A85-B181-A476AEC4C9B1}"/>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a:t>Page </a:t>
            </a:r>
            <a:fld id="{15EBE321-CBB1-4E91-BD14-37C8D44326FB}" type="slidenum">
              <a:rPr lang="en-US" smtClean="0"/>
              <a:pPr/>
              <a:t>66</a:t>
            </a:fld>
            <a:endParaRPr lang="en-US" dirty="0"/>
          </a:p>
        </p:txBody>
      </p:sp>
      <p:sp>
        <p:nvSpPr>
          <p:cNvPr id="5" name="Highlight-Box" descr="Sample highlighted content">
            <a:extLst>
              <a:ext uri="{FF2B5EF4-FFF2-40B4-BE49-F238E27FC236}">
                <a16:creationId xmlns:a16="http://schemas.microsoft.com/office/drawing/2014/main" id="{5138D0EF-5718-489A-8412-2D53BB776D48}"/>
              </a:ext>
            </a:extLst>
          </p:cNvPr>
          <p:cNvSpPr txBox="1">
            <a:spLocks noChangeArrowheads="1"/>
          </p:cNvSpPr>
          <p:nvPr/>
        </p:nvSpPr>
        <p:spPr bwMode="auto">
          <a:xfrm>
            <a:off x="411163" y="5083974"/>
            <a:ext cx="7199312" cy="718452"/>
          </a:xfrm>
          <a:prstGeom prst="rect">
            <a:avLst/>
          </a:prstGeom>
          <a:solidFill>
            <a:srgbClr val="00C1B6"/>
          </a:solidFill>
          <a:ln>
            <a:noFill/>
          </a:ln>
          <a:effectLst/>
        </p:spPr>
        <p:txBody>
          <a:bodyPr wrap="square" lIns="108000" tIns="54000" rIns="108000" bIns="54000" numCol="1" spcCol="72000" rtlCol="0" anchor="ctr">
            <a:noAutofit/>
          </a:bodyPr>
          <a:lstStyle>
            <a:defPPr>
              <a:defRPr lang="en-US"/>
            </a:defPPr>
            <a:lvl1pPr>
              <a:lnSpc>
                <a:spcPct val="110000"/>
              </a:lnSpc>
              <a:spcBef>
                <a:spcPts val="0"/>
              </a:spcBef>
              <a:defRPr b="1">
                <a:solidFill>
                  <a:schemeClr val="tx1"/>
                </a:solidFill>
              </a:defRPr>
            </a:lvl1pPr>
          </a:lstStyle>
          <a:p>
            <a:r>
              <a:rPr lang="en-US" dirty="0">
                <a:solidFill>
                  <a:schemeClr val="bg1"/>
                </a:solidFill>
              </a:rPr>
              <a:t>Highlighted text, Arial Bold, 18 pt, line spacing 1.1 lines.</a:t>
            </a:r>
            <a:br>
              <a:rPr lang="en-US" dirty="0">
                <a:solidFill>
                  <a:schemeClr val="bg1"/>
                </a:solidFill>
              </a:rPr>
            </a:br>
            <a:r>
              <a:rPr lang="en-US" dirty="0">
                <a:solidFill>
                  <a:schemeClr val="bg1"/>
                </a:solidFill>
              </a:rPr>
              <a:t>Please use only reduced and as an accent.</a:t>
            </a:r>
          </a:p>
        </p:txBody>
      </p:sp>
      <p:sp>
        <p:nvSpPr>
          <p:cNvPr id="7" name="Footnote">
            <a:extLst>
              <a:ext uri="{FF2B5EF4-FFF2-40B4-BE49-F238E27FC236}">
                <a16:creationId xmlns:a16="http://schemas.microsoft.com/office/drawing/2014/main" id="{D09905B2-8018-4963-AAB0-C2F0485931B5}"/>
              </a:ext>
            </a:extLst>
          </p:cNvPr>
          <p:cNvSpPr txBox="1"/>
          <p:nvPr/>
        </p:nvSpPr>
        <p:spPr>
          <a:xfrm>
            <a:off x="411161" y="6026312"/>
            <a:ext cx="7199313" cy="140488"/>
          </a:xfrm>
          <a:prstGeom prst="rect">
            <a:avLst/>
          </a:prstGeom>
          <a:noFill/>
        </p:spPr>
        <p:txBody>
          <a:bodyPr wrap="square" lIns="0" tIns="0" rIns="0" bIns="0" rtlCol="0" anchor="b">
            <a:spAutoFit/>
          </a:bodyPr>
          <a:lstStyle/>
          <a:p>
            <a:pPr algn="l"/>
            <a:r>
              <a:rPr lang="en-US" sz="900" b="1" dirty="0">
                <a:solidFill>
                  <a:schemeClr val="tx1"/>
                </a:solidFill>
                <a:latin typeface="+mn-lt"/>
              </a:rPr>
              <a:t>1</a:t>
            </a:r>
            <a:r>
              <a:rPr lang="en-US" sz="900" dirty="0">
                <a:solidFill>
                  <a:schemeClr val="tx1"/>
                </a:solidFill>
                <a:latin typeface="+mn-lt"/>
              </a:rPr>
              <a:t> Footnote Arial Regular, 9 </a:t>
            </a:r>
            <a:r>
              <a:rPr lang="en-US" sz="900" dirty="0" err="1">
                <a:solidFill>
                  <a:schemeClr val="tx1"/>
                </a:solidFill>
                <a:latin typeface="+mn-lt"/>
              </a:rPr>
              <a:t>pt</a:t>
            </a:r>
            <a:r>
              <a:rPr lang="en-US" sz="900" dirty="0">
                <a:solidFill>
                  <a:schemeClr val="tx1"/>
                </a:solidFill>
                <a:latin typeface="+mn-lt"/>
              </a:rPr>
              <a:t>, bottom aligned</a:t>
            </a:r>
          </a:p>
        </p:txBody>
      </p:sp>
      <p:sp>
        <p:nvSpPr>
          <p:cNvPr id="4" name="Footer" descr="Footer with copyright, author and department information, and date">
            <a:extLst>
              <a:ext uri="{FF2B5EF4-FFF2-40B4-BE49-F238E27FC236}">
                <a16:creationId xmlns:a16="http://schemas.microsoft.com/office/drawing/2014/main" id="{659537E0-7DD0-4DA0-A93A-15FBB24A8FF7}"/>
              </a:ext>
            </a:extLst>
          </p:cNvPr>
          <p:cNvSpPr>
            <a:spLocks noGrp="1"/>
          </p:cNvSpPr>
          <p:nvPr>
            <p:ph type="ftr" sz="quarter" idx="10"/>
          </p:nvPr>
        </p:nvSpPr>
        <p:spPr/>
        <p:txBody>
          <a:bodyPr/>
          <a:lstStyle/>
          <a:p>
            <a:pPr>
              <a:lnSpc>
                <a:spcPct val="100000"/>
              </a:lnSpc>
            </a:pPr>
            <a:r>
              <a:rPr lang="en-US"/>
              <a:t>Restricted | © Siemens 20XX | Author | Department | YYYY-MM-DD</a:t>
            </a:r>
            <a:endParaRPr lang="en-US" dirty="0"/>
          </a:p>
        </p:txBody>
      </p:sp>
    </p:spTree>
    <p:extLst>
      <p:ext uri="{BB962C8B-B14F-4D97-AF65-F5344CB8AC3E}">
        <p14:creationId xmlns:p14="http://schemas.microsoft.com/office/powerpoint/2010/main" val="792590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813C3CFC-9697-4716-A651-26E69FE6AB0F}"/>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highlighted text </a:t>
            </a:r>
          </a:p>
        </p:txBody>
      </p:sp>
      <p:sp>
        <p:nvSpPr>
          <p:cNvPr id="3" name="Copy" descr="Sample content">
            <a:extLst>
              <a:ext uri="{FF2B5EF4-FFF2-40B4-BE49-F238E27FC236}">
                <a16:creationId xmlns:a16="http://schemas.microsoft.com/office/drawing/2014/main" id="{F4DAD0C9-C8E6-49A1-8C40-DE4670D2D7FF}"/>
              </a:ext>
            </a:extLst>
          </p:cNvPr>
          <p:cNvSpPr>
            <a:spLocks noGrp="1"/>
          </p:cNvSpPr>
          <p:nvPr>
            <p:ph idx="1"/>
          </p:nvPr>
        </p:nvSpPr>
        <p:spPr>
          <a:xfrm>
            <a:off x="411162" y="1414800"/>
            <a:ext cx="7199313" cy="4752000"/>
          </a:xfrm>
        </p:spPr>
        <p:txBody>
          <a:bodyPr/>
          <a:lstStyle/>
          <a:p>
            <a:r>
              <a:rPr lang="en-US" b="1" noProof="0" dirty="0"/>
              <a:t>Subhead, Arial Bold, 18 pt</a:t>
            </a:r>
            <a:r>
              <a:rPr lang="en-US" b="1" baseline="30000" noProof="0" dirty="0"/>
              <a:t>1</a:t>
            </a:r>
          </a:p>
          <a:p>
            <a:endParaRPr lang="en-US" b="1" noProof="0" dirty="0"/>
          </a:p>
          <a:p>
            <a:r>
              <a:rPr lang="en-US" noProof="0" dirty="0"/>
              <a:t>Body text, Arial Regular, 18 </a:t>
            </a:r>
            <a:r>
              <a:rPr lang="en-US" noProof="0" dirty="0" err="1"/>
              <a:t>pt</a:t>
            </a:r>
            <a:r>
              <a:rPr lang="en-US" noProof="0" dirty="0"/>
              <a:t>, line spacing 1.1 lines: </a:t>
            </a:r>
            <a:r>
              <a:rPr lang="en-US" b="1" noProof="0" dirty="0"/>
              <a:t>Optional highlight </a:t>
            </a:r>
            <a:r>
              <a:rPr lang="en-US" noProof="0" dirty="0"/>
              <a:t>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exusrius</a:t>
            </a:r>
            <a:r>
              <a:rPr lang="en-US" noProof="0" dirty="0"/>
              <a:t>.</a:t>
            </a:r>
          </a:p>
          <a:p>
            <a:endParaRPr lang="en-US" noProof="0" dirty="0"/>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lorem exit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a:t>
            </a:r>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dirty="0"/>
              <a:t>.</a:t>
            </a:r>
          </a:p>
          <a:p>
            <a:pPr lvl="1"/>
            <a:r>
              <a:rPr lang="en-US" noProof="0" dirty="0"/>
              <a:t>Link: </a:t>
            </a:r>
            <a:r>
              <a:rPr lang="en-US" noProof="0" dirty="0">
                <a:solidFill>
                  <a:schemeClr val="accent1"/>
                </a:solidFill>
                <a:hlinkClick r:id="rId2">
                  <a:extLst>
                    <a:ext uri="{A12FA001-AC4F-418D-AE19-62706E023703}">
                      <ahyp:hlinkClr xmlns:ahyp="http://schemas.microsoft.com/office/drawing/2018/hyperlinkcolor" val="tx"/>
                    </a:ext>
                  </a:extLst>
                </a:hlinkClick>
              </a:rPr>
              <a:t>www.siemens.com</a:t>
            </a:r>
            <a:r>
              <a:rPr lang="en-US" noProof="0" dirty="0">
                <a:solidFill>
                  <a:schemeClr val="accent1"/>
                </a:solidFill>
              </a:rPr>
              <a:t> </a:t>
            </a:r>
            <a:r>
              <a:rPr lang="en-US" noProof="0" dirty="0"/>
              <a:t>on light backgrounds in Siemens Petrol </a:t>
            </a:r>
          </a:p>
        </p:txBody>
      </p:sp>
      <p:sp>
        <p:nvSpPr>
          <p:cNvPr id="5" name="Highlight-Box" descr="Sample highlighted content">
            <a:extLst>
              <a:ext uri="{FF2B5EF4-FFF2-40B4-BE49-F238E27FC236}">
                <a16:creationId xmlns:a16="http://schemas.microsoft.com/office/drawing/2014/main" id="{5138D0EF-5718-489A-8412-2D53BB776D48}"/>
              </a:ext>
            </a:extLst>
          </p:cNvPr>
          <p:cNvSpPr txBox="1">
            <a:spLocks noChangeArrowheads="1"/>
          </p:cNvSpPr>
          <p:nvPr/>
        </p:nvSpPr>
        <p:spPr bwMode="auto">
          <a:xfrm>
            <a:off x="411163" y="5083974"/>
            <a:ext cx="7199312" cy="718452"/>
          </a:xfrm>
          <a:prstGeom prst="rect">
            <a:avLst/>
          </a:prstGeom>
          <a:solidFill>
            <a:srgbClr val="00FFB9"/>
          </a:solidFill>
          <a:ln>
            <a:noFill/>
          </a:ln>
          <a:effectLst/>
        </p:spPr>
        <p:txBody>
          <a:bodyPr wrap="square" lIns="108000" tIns="54000" rIns="108000" bIns="54000" numCol="1" spcCol="72000" rtlCol="0" anchor="ctr">
            <a:noAutofit/>
          </a:bodyPr>
          <a:lstStyle>
            <a:defPPr>
              <a:defRPr lang="en-US"/>
            </a:defPPr>
            <a:lvl1pPr>
              <a:lnSpc>
                <a:spcPct val="110000"/>
              </a:lnSpc>
              <a:spcBef>
                <a:spcPts val="0"/>
              </a:spcBef>
              <a:defRPr b="1">
                <a:solidFill>
                  <a:schemeClr val="tx1"/>
                </a:solidFill>
              </a:defRPr>
            </a:lvl1pPr>
          </a:lstStyle>
          <a:p>
            <a:r>
              <a:rPr lang="en-US" dirty="0"/>
              <a:t>Highlighted text, Arial Bold, 18 pt, line spacing 1.1 lines.</a:t>
            </a:r>
            <a:br>
              <a:rPr lang="en-US" dirty="0"/>
            </a:br>
            <a:r>
              <a:rPr lang="en-US" dirty="0"/>
              <a:t>Please use only reduced and as an accent.</a:t>
            </a:r>
          </a:p>
        </p:txBody>
      </p:sp>
      <p:sp>
        <p:nvSpPr>
          <p:cNvPr id="7" name="Footnote">
            <a:extLst>
              <a:ext uri="{FF2B5EF4-FFF2-40B4-BE49-F238E27FC236}">
                <a16:creationId xmlns:a16="http://schemas.microsoft.com/office/drawing/2014/main" id="{D09905B2-8018-4963-AAB0-C2F0485931B5}"/>
              </a:ext>
            </a:extLst>
          </p:cNvPr>
          <p:cNvSpPr txBox="1"/>
          <p:nvPr/>
        </p:nvSpPr>
        <p:spPr>
          <a:xfrm>
            <a:off x="411161" y="6026312"/>
            <a:ext cx="7199313" cy="140488"/>
          </a:xfrm>
          <a:prstGeom prst="rect">
            <a:avLst/>
          </a:prstGeom>
          <a:noFill/>
        </p:spPr>
        <p:txBody>
          <a:bodyPr wrap="square" lIns="0" tIns="0" rIns="0" bIns="0" rtlCol="0" anchor="b">
            <a:spAutoFit/>
          </a:bodyPr>
          <a:lstStyle/>
          <a:p>
            <a:pPr algn="l"/>
            <a:r>
              <a:rPr lang="en-US" sz="900" b="1" dirty="0">
                <a:solidFill>
                  <a:schemeClr val="tx1"/>
                </a:solidFill>
                <a:latin typeface="+mn-lt"/>
              </a:rPr>
              <a:t>1</a:t>
            </a:r>
            <a:r>
              <a:rPr lang="en-US" sz="900" dirty="0">
                <a:solidFill>
                  <a:schemeClr val="tx1"/>
                </a:solidFill>
                <a:latin typeface="+mn-lt"/>
              </a:rPr>
              <a:t> Footnote Arial Regular, 9 </a:t>
            </a:r>
            <a:r>
              <a:rPr lang="en-US" sz="900" dirty="0" err="1">
                <a:solidFill>
                  <a:schemeClr val="tx1"/>
                </a:solidFill>
                <a:latin typeface="+mn-lt"/>
              </a:rPr>
              <a:t>pt</a:t>
            </a:r>
            <a:r>
              <a:rPr lang="en-US" sz="900" dirty="0">
                <a:solidFill>
                  <a:schemeClr val="tx1"/>
                </a:solidFill>
                <a:latin typeface="+mn-lt"/>
              </a:rPr>
              <a:t>, bottom aligned</a:t>
            </a:r>
          </a:p>
        </p:txBody>
      </p:sp>
      <p:sp>
        <p:nvSpPr>
          <p:cNvPr id="4" name="Footer" descr="Footer with copyright, author and department information, and date">
            <a:extLst>
              <a:ext uri="{FF2B5EF4-FFF2-40B4-BE49-F238E27FC236}">
                <a16:creationId xmlns:a16="http://schemas.microsoft.com/office/drawing/2014/main" id="{659537E0-7DD0-4DA0-A93A-15FBB24A8FF7}"/>
              </a:ext>
            </a:extLst>
          </p:cNvPr>
          <p:cNvSpPr>
            <a:spLocks noGrp="1"/>
          </p:cNvSpPr>
          <p:nvPr>
            <p:ph type="ftr" sz="quarter" idx="10"/>
          </p:nvPr>
        </p:nvSpPr>
        <p:spPr/>
        <p:txBody>
          <a:bodyPr/>
          <a:lstStyle/>
          <a:p>
            <a:pPr>
              <a:lnSpc>
                <a:spcPct val="100000"/>
              </a:lnSpc>
            </a:pPr>
            <a:r>
              <a:rPr lang="en-US"/>
              <a:t>Restricted | © Siemens 20XX | Author | Department | YYYY-MM-DD</a:t>
            </a:r>
            <a:endParaRPr lang="en-US" dirty="0"/>
          </a:p>
        </p:txBody>
      </p:sp>
      <p:sp>
        <p:nvSpPr>
          <p:cNvPr id="6" name="Slide Number">
            <a:extLst>
              <a:ext uri="{FF2B5EF4-FFF2-40B4-BE49-F238E27FC236}">
                <a16:creationId xmlns:a16="http://schemas.microsoft.com/office/drawing/2014/main" id="{CB1948C2-BCB7-4A85-B181-A476AEC4C9B1}"/>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a:t>Page </a:t>
            </a:r>
            <a:fld id="{15EBE321-CBB1-4E91-BD14-37C8D44326FB}" type="slidenum">
              <a:rPr lang="en-US" smtClean="0"/>
              <a:pPr/>
              <a:t>67</a:t>
            </a:fld>
            <a:endParaRPr lang="en-US" dirty="0"/>
          </a:p>
        </p:txBody>
      </p:sp>
    </p:spTree>
    <p:extLst>
      <p:ext uri="{BB962C8B-B14F-4D97-AF65-F5344CB8AC3E}">
        <p14:creationId xmlns:p14="http://schemas.microsoft.com/office/powerpoint/2010/main" val="405046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B9397CCD-C35C-476B-9FB3-61FA21A8A35A}"/>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spotlight on image </a:t>
            </a:r>
          </a:p>
        </p:txBody>
      </p:sp>
      <p:pic>
        <p:nvPicPr>
          <p:cNvPr id="11" name="Sample image" descr="Busy main street of a large city with some skyscrapers in the foreground and background">
            <a:extLst>
              <a:ext uri="{FF2B5EF4-FFF2-40B4-BE49-F238E27FC236}">
                <a16:creationId xmlns:a16="http://schemas.microsoft.com/office/drawing/2014/main" id="{F4C2DFB8-C1F5-41BC-88A5-1705882053E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t="9" b="9"/>
          <a:stretch/>
        </p:blipFill>
        <p:spPr/>
      </p:pic>
      <p:sp>
        <p:nvSpPr>
          <p:cNvPr id="2" name="Copy" descr="Sample content">
            <a:extLst>
              <a:ext uri="{FF2B5EF4-FFF2-40B4-BE49-F238E27FC236}">
                <a16:creationId xmlns:a16="http://schemas.microsoft.com/office/drawing/2014/main" id="{136962EB-1F92-43E3-92B1-2A77860EF8BB}"/>
              </a:ext>
            </a:extLst>
          </p:cNvPr>
          <p:cNvSpPr>
            <a:spLocks noGrp="1"/>
          </p:cNvSpPr>
          <p:nvPr>
            <p:ph sz="half" idx="2"/>
          </p:nvPr>
        </p:nvSpPr>
        <p:spPr/>
        <p:txBody>
          <a:bodyPr/>
          <a:lstStyle/>
          <a:p>
            <a:r>
              <a:rPr lang="en-US" b="1" noProof="0" dirty="0">
                <a:solidFill>
                  <a:srgbClr val="00C1B6"/>
                </a:solidFill>
              </a:rPr>
              <a:t>Headline 18 pt, optionally highlighted with Light Petrol</a:t>
            </a:r>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15" name="Footer" descr="Footer with copyright, author and department information, and date">
            <a:extLst>
              <a:ext uri="{FF2B5EF4-FFF2-40B4-BE49-F238E27FC236}">
                <a16:creationId xmlns:a16="http://schemas.microsoft.com/office/drawing/2014/main" id="{7B387324-C284-43AB-AC82-4099E147DD6E}"/>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D8F4F24-1A75-4C2E-B8C7-06798FFD5394}"/>
              </a:ext>
              <a:ext uri="{C183D7F6-B498-43B3-948B-1728B52AA6E4}">
                <adec:decorative xmlns:adec="http://schemas.microsoft.com/office/drawing/2017/decorative" val="1"/>
              </a:ext>
            </a:extLst>
          </p:cNvPr>
          <p:cNvSpPr>
            <a:spLocks noGrp="1"/>
          </p:cNvSpPr>
          <p:nvPr>
            <p:ph type="sldNum" sz="quarter" idx="14"/>
          </p:nvPr>
        </p:nvSpPr>
        <p:spPr/>
        <p:txBody>
          <a:bodyPr/>
          <a:lstStyle/>
          <a:p>
            <a:r>
              <a:rPr lang="en-US" dirty="0"/>
              <a:t>Page </a:t>
            </a:r>
            <a:fld id="{15EBE321-CBB1-4E91-BD14-37C8D44326FB}" type="slidenum">
              <a:rPr lang="en-US" smtClean="0"/>
              <a:pPr/>
              <a:t>68</a:t>
            </a:fld>
            <a:endParaRPr lang="en-US" dirty="0"/>
          </a:p>
        </p:txBody>
      </p:sp>
      <p:sp>
        <p:nvSpPr>
          <p:cNvPr id="8" name="Information - please remove!">
            <a:extLst>
              <a:ext uri="{FF2B5EF4-FFF2-40B4-BE49-F238E27FC236}">
                <a16:creationId xmlns:a16="http://schemas.microsoft.com/office/drawing/2014/main" id="{7EA7CCB4-52C4-4699-AE1B-D1094C72926F}"/>
              </a:ext>
              <a:ext uri="{C183D7F6-B498-43B3-948B-1728B52AA6E4}">
                <adec:decorative xmlns:adec="http://schemas.microsoft.com/office/drawing/2017/decorative" val="1"/>
              </a:ext>
            </a:extLst>
          </p:cNvPr>
          <p:cNvSpPr/>
          <p:nvPr/>
        </p:nvSpPr>
        <p:spPr bwMode="auto">
          <a:xfrm rot="-600000">
            <a:off x="5636155" y="4260147"/>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1748855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B9397CCD-C35C-476B-9FB3-61FA21A8A35A}"/>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spotlight on image </a:t>
            </a:r>
          </a:p>
        </p:txBody>
      </p:sp>
      <p:pic>
        <p:nvPicPr>
          <p:cNvPr id="11" name="Sample image" descr="Busy main street of a large city with some skyscrapers in the foreground and background">
            <a:extLst>
              <a:ext uri="{FF2B5EF4-FFF2-40B4-BE49-F238E27FC236}">
                <a16:creationId xmlns:a16="http://schemas.microsoft.com/office/drawing/2014/main" id="{F4C2DFB8-C1F5-41BC-88A5-1705882053E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411163" y="1414463"/>
            <a:ext cx="7199312" cy="4752975"/>
          </a:xfrm>
        </p:spPr>
      </p:pic>
      <p:sp>
        <p:nvSpPr>
          <p:cNvPr id="2" name="Copy" descr="Sample content">
            <a:extLst>
              <a:ext uri="{FF2B5EF4-FFF2-40B4-BE49-F238E27FC236}">
                <a16:creationId xmlns:a16="http://schemas.microsoft.com/office/drawing/2014/main" id="{136962EB-1F92-43E3-92B1-2A77860EF8BB}"/>
              </a:ext>
            </a:extLst>
          </p:cNvPr>
          <p:cNvSpPr>
            <a:spLocks noGrp="1"/>
          </p:cNvSpPr>
          <p:nvPr>
            <p:ph sz="half" idx="2"/>
          </p:nvPr>
        </p:nvSpPr>
        <p:spPr/>
        <p:txBody>
          <a:bodyPr/>
          <a:lstStyle/>
          <a:p>
            <a:r>
              <a:rPr lang="en-US" b="1" noProof="0" dirty="0"/>
              <a:t>Headline 18 </a:t>
            </a:r>
            <a:r>
              <a:rPr lang="en-US" b="1" noProof="0" dirty="0" err="1"/>
              <a:t>pt</a:t>
            </a:r>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15" name="Footer" descr="Footer with copyright, author and department information, and date">
            <a:extLst>
              <a:ext uri="{FF2B5EF4-FFF2-40B4-BE49-F238E27FC236}">
                <a16:creationId xmlns:a16="http://schemas.microsoft.com/office/drawing/2014/main" id="{7B387324-C284-43AB-AC82-4099E147DD6E}"/>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D8F4F24-1A75-4C2E-B8C7-06798FFD5394}"/>
              </a:ext>
              <a:ext uri="{C183D7F6-B498-43B3-948B-1728B52AA6E4}">
                <adec:decorative xmlns:adec="http://schemas.microsoft.com/office/drawing/2017/decorative" val="1"/>
              </a:ext>
            </a:extLst>
          </p:cNvPr>
          <p:cNvSpPr>
            <a:spLocks noGrp="1"/>
          </p:cNvSpPr>
          <p:nvPr>
            <p:ph type="sldNum" sz="quarter" idx="14"/>
          </p:nvPr>
        </p:nvSpPr>
        <p:spPr/>
        <p:txBody>
          <a:bodyPr/>
          <a:lstStyle/>
          <a:p>
            <a:r>
              <a:rPr lang="en-US" dirty="0"/>
              <a:t>Page </a:t>
            </a:r>
            <a:fld id="{15EBE321-CBB1-4E91-BD14-37C8D44326FB}" type="slidenum">
              <a:rPr lang="en-US" smtClean="0"/>
              <a:pPr/>
              <a:t>69</a:t>
            </a:fld>
            <a:endParaRPr lang="en-US" dirty="0"/>
          </a:p>
        </p:txBody>
      </p:sp>
      <p:sp>
        <p:nvSpPr>
          <p:cNvPr id="8" name="Information - please remove!">
            <a:extLst>
              <a:ext uri="{FF2B5EF4-FFF2-40B4-BE49-F238E27FC236}">
                <a16:creationId xmlns:a16="http://schemas.microsoft.com/office/drawing/2014/main" id="{7EA7CCB4-52C4-4699-AE1B-D1094C72926F}"/>
              </a:ext>
              <a:ext uri="{C183D7F6-B498-43B3-948B-1728B52AA6E4}">
                <adec:decorative xmlns:adec="http://schemas.microsoft.com/office/drawing/2017/decorative" val="1"/>
              </a:ext>
            </a:extLst>
          </p:cNvPr>
          <p:cNvSpPr/>
          <p:nvPr/>
        </p:nvSpPr>
        <p:spPr bwMode="auto">
          <a:xfrm rot="-600000">
            <a:off x="5636155" y="4260147"/>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263938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2B18-B5D0-3778-01BE-49C3E23363D2}"/>
              </a:ext>
            </a:extLst>
          </p:cNvPr>
          <p:cNvSpPr>
            <a:spLocks noGrp="1"/>
          </p:cNvSpPr>
          <p:nvPr>
            <p:ph type="title"/>
          </p:nvPr>
        </p:nvSpPr>
        <p:spPr>
          <a:xfrm>
            <a:off x="411163" y="167842"/>
            <a:ext cx="9288000" cy="1231106"/>
          </a:xfrm>
        </p:spPr>
        <p:txBody>
          <a:bodyPr/>
          <a:lstStyle/>
          <a:p>
            <a:r>
              <a:rPr lang="en-US" dirty="0"/>
              <a:t>Concrete Example: Without vs With Governance</a:t>
            </a:r>
          </a:p>
        </p:txBody>
      </p:sp>
      <p:sp>
        <p:nvSpPr>
          <p:cNvPr id="3" name="Subtitle 2">
            <a:extLst>
              <a:ext uri="{FF2B5EF4-FFF2-40B4-BE49-F238E27FC236}">
                <a16:creationId xmlns:a16="http://schemas.microsoft.com/office/drawing/2014/main" id="{1067AD38-59A0-050B-8A85-F7851AA24915}"/>
              </a:ext>
            </a:extLst>
          </p:cNvPr>
          <p:cNvSpPr>
            <a:spLocks noGrp="1"/>
          </p:cNvSpPr>
          <p:nvPr>
            <p:ph type="subTitle" idx="1"/>
          </p:nvPr>
        </p:nvSpPr>
        <p:spPr>
          <a:xfrm>
            <a:off x="411163" y="1307690"/>
            <a:ext cx="9288000" cy="5382468"/>
          </a:xfrm>
        </p:spPr>
        <p:txBody>
          <a:bodyPr/>
          <a:lstStyle/>
          <a:p>
            <a:r>
              <a:rPr lang="en-US" b="1" dirty="0"/>
              <a:t>Original input</a:t>
            </a:r>
          </a:p>
          <a:p>
            <a:r>
              <a:rPr lang="en-US" dirty="0"/>
              <a:t>User clicks login. Credentials checked.</a:t>
            </a:r>
          </a:p>
          <a:p>
            <a:r>
              <a:rPr lang="en-US" dirty="0"/>
              <a:t>Valid → dashboard.</a:t>
            </a:r>
          </a:p>
          <a:p>
            <a:r>
              <a:rPr lang="en-US" dirty="0"/>
              <a:t>Invalid → error.</a:t>
            </a:r>
          </a:p>
          <a:p>
            <a:r>
              <a:rPr lang="en-US" dirty="0"/>
              <a:t>Admins get extra options.</a:t>
            </a:r>
          </a:p>
          <a:p>
            <a:r>
              <a:rPr lang="en-US" b="1" dirty="0"/>
              <a:t>Without governance</a:t>
            </a:r>
          </a:p>
          <a:p>
            <a:r>
              <a:rPr lang="en-US" dirty="0"/>
              <a:t>Credential validation method invented</a:t>
            </a:r>
          </a:p>
          <a:p>
            <a:r>
              <a:rPr lang="en-US" dirty="0"/>
              <a:t>Dashboard behavior assumed</a:t>
            </a:r>
          </a:p>
          <a:p>
            <a:r>
              <a:rPr lang="en-US" dirty="0"/>
              <a:t>Error handling expanded</a:t>
            </a:r>
          </a:p>
          <a:p>
            <a:r>
              <a:rPr lang="en-US" dirty="0"/>
              <a:t>“Extra options” turned into features</a:t>
            </a:r>
          </a:p>
          <a:p>
            <a:r>
              <a:rPr lang="en-US" b="1" dirty="0"/>
              <a:t>With governance</a:t>
            </a:r>
          </a:p>
          <a:p>
            <a:r>
              <a:rPr lang="en-US" dirty="0"/>
              <a:t>Output mirrors the source</a:t>
            </a:r>
          </a:p>
          <a:p>
            <a:r>
              <a:rPr lang="en-US" dirty="0"/>
              <a:t>Ambiguity is explicitly listed</a:t>
            </a:r>
          </a:p>
          <a:p>
            <a:r>
              <a:rPr lang="en-US" dirty="0"/>
              <a:t>No behavior is invented</a:t>
            </a:r>
          </a:p>
          <a:p>
            <a:r>
              <a:rPr lang="en-US" dirty="0"/>
              <a:t>The difference is not style.</a:t>
            </a:r>
            <a:br>
              <a:rPr lang="en-US" dirty="0"/>
            </a:br>
            <a:r>
              <a:rPr lang="en-US" dirty="0"/>
              <a:t>The difference is correctness.</a:t>
            </a:r>
          </a:p>
          <a:p>
            <a:endParaRPr lang="en-US" dirty="0"/>
          </a:p>
        </p:txBody>
      </p:sp>
      <p:sp>
        <p:nvSpPr>
          <p:cNvPr id="4" name="Footer Placeholder 3">
            <a:extLst>
              <a:ext uri="{FF2B5EF4-FFF2-40B4-BE49-F238E27FC236}">
                <a16:creationId xmlns:a16="http://schemas.microsoft.com/office/drawing/2014/main" id="{AD609BFE-537C-B188-323E-A417AB916211}"/>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Tree>
    <p:extLst>
      <p:ext uri="{BB962C8B-B14F-4D97-AF65-F5344CB8AC3E}">
        <p14:creationId xmlns:p14="http://schemas.microsoft.com/office/powerpoint/2010/main" val="6422156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B0FD33D4-9003-4D2C-9514-77CB29C56E02}"/>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simply process flow</a:t>
            </a:r>
          </a:p>
        </p:txBody>
      </p:sp>
      <p:sp>
        <p:nvSpPr>
          <p:cNvPr id="2" name="Copy 1" descr="Sample content">
            <a:extLst>
              <a:ext uri="{FF2B5EF4-FFF2-40B4-BE49-F238E27FC236}">
                <a16:creationId xmlns:a16="http://schemas.microsoft.com/office/drawing/2014/main" id="{ED2A6538-2665-470B-AC19-FB1A61DF6AFA}"/>
              </a:ext>
            </a:extLst>
          </p:cNvPr>
          <p:cNvSpPr>
            <a:spLocks noGrp="1"/>
          </p:cNvSpPr>
          <p:nvPr>
            <p:ph idx="1"/>
          </p:nvPr>
        </p:nvSpPr>
        <p:spPr/>
        <p:txBody>
          <a:bodyPr/>
          <a:lstStyle/>
          <a:p>
            <a:r>
              <a:rPr lang="en-US" b="1" noProof="0" dirty="0"/>
              <a:t>Headline 18 </a:t>
            </a:r>
            <a:r>
              <a:rPr lang="en-US" b="1" noProof="0" dirty="0" err="1"/>
              <a:t>pt</a:t>
            </a:r>
            <a:endParaRPr lang="en-US" b="1" noProof="0" dirty="0"/>
          </a:p>
          <a:p>
            <a:endParaRPr lang="en-US" b="1" noProof="0" dirty="0"/>
          </a:p>
          <a:p>
            <a:pPr lvl="1"/>
            <a:r>
              <a:rPr lang="en-US" noProof="0" dirty="0"/>
              <a:t>Lorem ipsum </a:t>
            </a:r>
            <a:r>
              <a:rPr lang="en-US" noProof="0" dirty="0" err="1"/>
              <a:t>dolorv</a:t>
            </a:r>
            <a:r>
              <a:rPr lang="en-US" noProof="0" dirty="0"/>
              <a:t>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7" name="Copy 2" descr="Sample content">
            <a:extLst>
              <a:ext uri="{FF2B5EF4-FFF2-40B4-BE49-F238E27FC236}">
                <a16:creationId xmlns:a16="http://schemas.microsoft.com/office/drawing/2014/main" id="{5D5C8547-4A38-4BBE-8146-2BE4EE409A91}"/>
              </a:ext>
            </a:extLst>
          </p:cNvPr>
          <p:cNvSpPr>
            <a:spLocks noGrp="1"/>
          </p:cNvSpPr>
          <p:nvPr>
            <p:ph idx="13"/>
          </p:nvPr>
        </p:nvSpPr>
        <p:spPr/>
        <p:txBody>
          <a:bodyPr/>
          <a:lstStyle/>
          <a:p>
            <a:r>
              <a:rPr lang="en-US" b="1" noProof="0" dirty="0"/>
              <a:t>Headline 18 </a:t>
            </a:r>
            <a:r>
              <a:rPr lang="en-US" b="1" noProof="0" dirty="0" err="1"/>
              <a:t>pt</a:t>
            </a:r>
            <a:endParaRPr lang="en-US" b="1" noProof="0" dirty="0"/>
          </a:p>
          <a:p>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6" name="Copy 3 (Highlight)" descr="Sample content (highlight)">
            <a:extLst>
              <a:ext uri="{FF2B5EF4-FFF2-40B4-BE49-F238E27FC236}">
                <a16:creationId xmlns:a16="http://schemas.microsoft.com/office/drawing/2014/main" id="{1C480184-B2EC-43ED-A10E-782E68EE1194}"/>
              </a:ext>
            </a:extLst>
          </p:cNvPr>
          <p:cNvSpPr>
            <a:spLocks noGrp="1"/>
          </p:cNvSpPr>
          <p:nvPr>
            <p:ph idx="12"/>
          </p:nvPr>
        </p:nvSpPr>
        <p:spPr/>
        <p:txBody>
          <a:bodyPr/>
          <a:lstStyle/>
          <a:p>
            <a:r>
              <a:rPr lang="en-US" b="1" noProof="0" dirty="0"/>
              <a:t>Headline 18 </a:t>
            </a:r>
            <a:r>
              <a:rPr lang="en-US" b="1" noProof="0" dirty="0" err="1"/>
              <a:t>pt</a:t>
            </a:r>
            <a:endParaRPr lang="en-US" b="1" noProof="0" dirty="0"/>
          </a:p>
          <a:p>
            <a:endParaRPr lang="en-US" noProof="0" dirty="0"/>
          </a:p>
          <a:p>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4" name="Footer" descr="Footer with copyright, author and department information, and date">
            <a:extLst>
              <a:ext uri="{FF2B5EF4-FFF2-40B4-BE49-F238E27FC236}">
                <a16:creationId xmlns:a16="http://schemas.microsoft.com/office/drawing/2014/main" id="{3F64DA5D-1FEF-45CF-8F11-1E9BC92BD6CA}"/>
              </a:ext>
            </a:extLst>
          </p:cNvPr>
          <p:cNvSpPr>
            <a:spLocks noGrp="1"/>
          </p:cNvSpPr>
          <p:nvPr>
            <p:ph type="ftr" sz="quarter" idx="14"/>
          </p:nvPr>
        </p:nvSpPr>
        <p:spPr/>
        <p:txBody>
          <a:bodyPr/>
          <a:lstStyle/>
          <a:p>
            <a:r>
              <a:rPr lang="en-US"/>
              <a:t>Restricted | © Siemens 20XX | Author | Department | YYYY-MM-DD</a:t>
            </a:r>
            <a:endParaRPr lang="en-US" dirty="0"/>
          </a:p>
        </p:txBody>
      </p:sp>
      <p:sp>
        <p:nvSpPr>
          <p:cNvPr id="5" name="Slide Number">
            <a:extLst>
              <a:ext uri="{FF2B5EF4-FFF2-40B4-BE49-F238E27FC236}">
                <a16:creationId xmlns:a16="http://schemas.microsoft.com/office/drawing/2014/main" id="{B38543DA-CC23-48CA-BBA6-732474F71B3B}"/>
              </a:ext>
              <a:ext uri="{C183D7F6-B498-43B3-948B-1728B52AA6E4}">
                <adec:decorative xmlns:adec="http://schemas.microsoft.com/office/drawing/2017/decorative" val="1"/>
              </a:ext>
            </a:extLst>
          </p:cNvPr>
          <p:cNvSpPr>
            <a:spLocks noGrp="1"/>
          </p:cNvSpPr>
          <p:nvPr>
            <p:ph type="sldNum" sz="quarter" idx="15"/>
          </p:nvPr>
        </p:nvSpPr>
        <p:spPr/>
        <p:txBody>
          <a:bodyPr/>
          <a:lstStyle/>
          <a:p>
            <a:r>
              <a:rPr lang="en-US"/>
              <a:t>Page </a:t>
            </a:r>
            <a:fld id="{15EBE321-CBB1-4E91-BD14-37C8D44326FB}" type="slidenum">
              <a:rPr lang="en-US" smtClean="0"/>
              <a:pPr/>
              <a:t>70</a:t>
            </a:fld>
            <a:endParaRPr lang="en-US" dirty="0"/>
          </a:p>
        </p:txBody>
      </p:sp>
    </p:spTree>
    <p:extLst>
      <p:ext uri="{BB962C8B-B14F-4D97-AF65-F5344CB8AC3E}">
        <p14:creationId xmlns:p14="http://schemas.microsoft.com/office/powerpoint/2010/main" val="357168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B0FD33D4-9003-4D2C-9514-77CB29C56E02}"/>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simply process flow</a:t>
            </a:r>
          </a:p>
        </p:txBody>
      </p:sp>
      <p:sp>
        <p:nvSpPr>
          <p:cNvPr id="2" name="Copy 1" descr="Sample content">
            <a:extLst>
              <a:ext uri="{FF2B5EF4-FFF2-40B4-BE49-F238E27FC236}">
                <a16:creationId xmlns:a16="http://schemas.microsoft.com/office/drawing/2014/main" id="{ED2A6538-2665-470B-AC19-FB1A61DF6AFA}"/>
              </a:ext>
            </a:extLst>
          </p:cNvPr>
          <p:cNvSpPr>
            <a:spLocks noGrp="1"/>
          </p:cNvSpPr>
          <p:nvPr>
            <p:ph idx="1"/>
          </p:nvPr>
        </p:nvSpPr>
        <p:spPr/>
        <p:txBody>
          <a:bodyPr/>
          <a:lstStyle/>
          <a:p>
            <a:r>
              <a:rPr lang="en-US" b="1" noProof="0" dirty="0"/>
              <a:t>Headline 18 </a:t>
            </a:r>
            <a:r>
              <a:rPr lang="en-US" b="1" noProof="0" dirty="0" err="1"/>
              <a:t>pt</a:t>
            </a:r>
            <a:endParaRPr lang="en-US" b="1" noProof="0" dirty="0"/>
          </a:p>
          <a:p>
            <a:endParaRPr lang="en-US" b="1" noProof="0" dirty="0"/>
          </a:p>
          <a:p>
            <a:pPr lvl="1"/>
            <a:r>
              <a:rPr lang="en-US" noProof="0" dirty="0"/>
              <a:t>Lorem ipsum </a:t>
            </a:r>
            <a:r>
              <a:rPr lang="en-US" noProof="0" dirty="0" err="1"/>
              <a:t>dolorv</a:t>
            </a:r>
            <a:r>
              <a:rPr lang="en-US" noProof="0" dirty="0"/>
              <a:t>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7" name="Copy 2" descr="Sample content">
            <a:extLst>
              <a:ext uri="{FF2B5EF4-FFF2-40B4-BE49-F238E27FC236}">
                <a16:creationId xmlns:a16="http://schemas.microsoft.com/office/drawing/2014/main" id="{5D5C8547-4A38-4BBE-8146-2BE4EE409A91}"/>
              </a:ext>
            </a:extLst>
          </p:cNvPr>
          <p:cNvSpPr>
            <a:spLocks noGrp="1"/>
          </p:cNvSpPr>
          <p:nvPr>
            <p:ph idx="13"/>
          </p:nvPr>
        </p:nvSpPr>
        <p:spPr/>
        <p:txBody>
          <a:bodyPr/>
          <a:lstStyle/>
          <a:p>
            <a:r>
              <a:rPr lang="en-US" b="1" noProof="0" dirty="0"/>
              <a:t>Headline 18 </a:t>
            </a:r>
            <a:r>
              <a:rPr lang="en-US" b="1" noProof="0" dirty="0" err="1"/>
              <a:t>pt</a:t>
            </a:r>
            <a:endParaRPr lang="en-US" b="1" noProof="0" dirty="0"/>
          </a:p>
          <a:p>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6" name="Copy 3 (Highlight)" descr="Sample content (highlight)">
            <a:extLst>
              <a:ext uri="{FF2B5EF4-FFF2-40B4-BE49-F238E27FC236}">
                <a16:creationId xmlns:a16="http://schemas.microsoft.com/office/drawing/2014/main" id="{1C480184-B2EC-43ED-A10E-782E68EE1194}"/>
              </a:ext>
            </a:extLst>
          </p:cNvPr>
          <p:cNvSpPr>
            <a:spLocks noGrp="1"/>
          </p:cNvSpPr>
          <p:nvPr>
            <p:ph idx="12"/>
          </p:nvPr>
        </p:nvSpPr>
        <p:spPr/>
        <p:txBody>
          <a:bodyPr/>
          <a:lstStyle/>
          <a:p>
            <a:r>
              <a:rPr lang="en-US" b="1" noProof="0" dirty="0"/>
              <a:t>Headline 18 </a:t>
            </a:r>
            <a:r>
              <a:rPr lang="en-US" b="1" noProof="0" dirty="0" err="1"/>
              <a:t>pt</a:t>
            </a:r>
            <a:endParaRPr lang="en-US" b="1" noProof="0" dirty="0"/>
          </a:p>
          <a:p>
            <a:endParaRPr lang="en-US" noProof="0" dirty="0"/>
          </a:p>
          <a:p>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4" name="Footer" descr="Footer with copyright, author and department information, and date">
            <a:extLst>
              <a:ext uri="{FF2B5EF4-FFF2-40B4-BE49-F238E27FC236}">
                <a16:creationId xmlns:a16="http://schemas.microsoft.com/office/drawing/2014/main" id="{3F64DA5D-1FEF-45CF-8F11-1E9BC92BD6CA}"/>
              </a:ext>
            </a:extLst>
          </p:cNvPr>
          <p:cNvSpPr>
            <a:spLocks noGrp="1"/>
          </p:cNvSpPr>
          <p:nvPr>
            <p:ph type="ftr" sz="quarter" idx="14"/>
          </p:nvPr>
        </p:nvSpPr>
        <p:spPr/>
        <p:txBody>
          <a:bodyPr/>
          <a:lstStyle/>
          <a:p>
            <a:r>
              <a:rPr lang="en-US"/>
              <a:t>Restricted | © Siemens 20XX | Author | Department | YYYY-MM-DD</a:t>
            </a:r>
            <a:endParaRPr lang="en-US" dirty="0"/>
          </a:p>
        </p:txBody>
      </p:sp>
      <p:sp>
        <p:nvSpPr>
          <p:cNvPr id="5" name="Slide Number">
            <a:extLst>
              <a:ext uri="{FF2B5EF4-FFF2-40B4-BE49-F238E27FC236}">
                <a16:creationId xmlns:a16="http://schemas.microsoft.com/office/drawing/2014/main" id="{B38543DA-CC23-48CA-BBA6-732474F71B3B}"/>
              </a:ext>
              <a:ext uri="{C183D7F6-B498-43B3-948B-1728B52AA6E4}">
                <adec:decorative xmlns:adec="http://schemas.microsoft.com/office/drawing/2017/decorative" val="1"/>
              </a:ext>
            </a:extLst>
          </p:cNvPr>
          <p:cNvSpPr>
            <a:spLocks noGrp="1"/>
          </p:cNvSpPr>
          <p:nvPr>
            <p:ph type="sldNum" sz="quarter" idx="15"/>
          </p:nvPr>
        </p:nvSpPr>
        <p:spPr/>
        <p:txBody>
          <a:bodyPr/>
          <a:lstStyle/>
          <a:p>
            <a:r>
              <a:rPr lang="en-US"/>
              <a:t>Page </a:t>
            </a:r>
            <a:fld id="{15EBE321-CBB1-4E91-BD14-37C8D44326FB}" type="slidenum">
              <a:rPr lang="en-US" smtClean="0"/>
              <a:pPr/>
              <a:t>71</a:t>
            </a:fld>
            <a:endParaRPr lang="en-US" dirty="0"/>
          </a:p>
        </p:txBody>
      </p:sp>
    </p:spTree>
    <p:extLst>
      <p:ext uri="{BB962C8B-B14F-4D97-AF65-F5344CB8AC3E}">
        <p14:creationId xmlns:p14="http://schemas.microsoft.com/office/powerpoint/2010/main" val="3959274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33125DC0-3FAE-49BD-B63C-E2BBBC348359}"/>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table</a:t>
            </a:r>
          </a:p>
        </p:txBody>
      </p:sp>
      <p:graphicFrame>
        <p:nvGraphicFramePr>
          <p:cNvPr id="6" name="Table" descr="Sample table">
            <a:extLst>
              <a:ext uri="{FF2B5EF4-FFF2-40B4-BE49-F238E27FC236}">
                <a16:creationId xmlns:a16="http://schemas.microsoft.com/office/drawing/2014/main" id="{6FE627F0-7695-4744-BD35-269A02E5ED5E}"/>
              </a:ext>
            </a:extLst>
          </p:cNvPr>
          <p:cNvGraphicFramePr>
            <a:graphicFrameLocks noGrp="1"/>
          </p:cNvGraphicFramePr>
          <p:nvPr>
            <p:ph type="tbl" sz="quarter" idx="12"/>
            <p:extLst>
              <p:ext uri="{D42A27DB-BD31-4B8C-83A1-F6EECF244321}">
                <p14:modId xmlns:p14="http://schemas.microsoft.com/office/powerpoint/2010/main" val="3310965313"/>
              </p:ext>
            </p:extLst>
          </p:nvPr>
        </p:nvGraphicFramePr>
        <p:xfrm>
          <a:off x="404813" y="1414463"/>
          <a:ext cx="11376023" cy="3888000"/>
        </p:xfrm>
        <a:graphic>
          <a:graphicData uri="http://schemas.openxmlformats.org/drawingml/2006/table">
            <a:tbl>
              <a:tblPr firstRow="1">
                <a:tableStyleId>{0E3FDE45-AF77-4B5C-9715-49D594BDF05E}</a:tableStyleId>
              </a:tblPr>
              <a:tblGrid>
                <a:gridCol w="2880006">
                  <a:extLst>
                    <a:ext uri="{9D8B030D-6E8A-4147-A177-3AD203B41FA5}">
                      <a16:colId xmlns:a16="http://schemas.microsoft.com/office/drawing/2014/main" val="424987503"/>
                    </a:ext>
                  </a:extLst>
                </a:gridCol>
                <a:gridCol w="2520005">
                  <a:extLst>
                    <a:ext uri="{9D8B030D-6E8A-4147-A177-3AD203B41FA5}">
                      <a16:colId xmlns:a16="http://schemas.microsoft.com/office/drawing/2014/main" val="1303975626"/>
                    </a:ext>
                  </a:extLst>
                </a:gridCol>
                <a:gridCol w="4320009">
                  <a:extLst>
                    <a:ext uri="{9D8B030D-6E8A-4147-A177-3AD203B41FA5}">
                      <a16:colId xmlns:a16="http://schemas.microsoft.com/office/drawing/2014/main" val="2843039410"/>
                    </a:ext>
                  </a:extLst>
                </a:gridCol>
                <a:gridCol w="1656003">
                  <a:extLst>
                    <a:ext uri="{9D8B030D-6E8A-4147-A177-3AD203B41FA5}">
                      <a16:colId xmlns:a16="http://schemas.microsoft.com/office/drawing/2014/main" val="1928288268"/>
                    </a:ext>
                  </a:extLst>
                </a:gridCol>
              </a:tblGrid>
              <a:tr h="432000">
                <a:tc>
                  <a:txBody>
                    <a:bodyPr/>
                    <a:lstStyle/>
                    <a:p>
                      <a:pPr>
                        <a:spcBef>
                          <a:spcPct val="0"/>
                        </a:spcBef>
                        <a:buFont typeface="Wingdings" charset="0"/>
                        <a:buNone/>
                      </a:pPr>
                      <a:r>
                        <a:rPr lang="en-US" sz="1400" noProof="0" dirty="0"/>
                        <a:t>Header row, Bold 14 pt</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0" marR="108000" marT="36000" marB="36000" anchor="ctr">
                    <a:lnB w="285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noProof="0" dirty="0"/>
                        <a:t>Ipsum dolor</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lnB w="285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noProof="0" dirty="0" err="1"/>
                        <a:t>Actionis</a:t>
                      </a:r>
                      <a:r>
                        <a:rPr lang="en-US" sz="1400" noProof="0" dirty="0"/>
                        <a:t> con</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lnB w="28575" cap="flat" cmpd="sng" algn="ctr">
                      <a:solidFill>
                        <a:schemeClr val="tx1"/>
                      </a:solidFill>
                      <a:prstDash val="solid"/>
                      <a:round/>
                      <a:headEnd type="none" w="med" len="med"/>
                      <a:tailEnd type="none" w="med" len="med"/>
                    </a:lnB>
                  </a:tcPr>
                </a:tc>
                <a:tc>
                  <a:txBody>
                    <a:bodyPr/>
                    <a:lstStyle/>
                    <a:p>
                      <a:pPr algn="r">
                        <a:spcBef>
                          <a:spcPct val="0"/>
                        </a:spcBef>
                        <a:buFont typeface="Wingdings" charset="0"/>
                        <a:buNone/>
                      </a:pPr>
                      <a:r>
                        <a:rPr lang="en-US" sz="1400" noProof="0" dirty="0"/>
                        <a:t>Dolor </a:t>
                      </a:r>
                      <a:r>
                        <a:rPr lang="en-US" sz="1400" noProof="0" dirty="0" err="1"/>
                        <a:t>est</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338105"/>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Content row, Regular 14 pt</a:t>
                      </a:r>
                      <a:endParaRPr lang="en-US" sz="1400" dirty="0">
                        <a:solidFill>
                          <a:schemeClr val="tx1"/>
                        </a:solidFill>
                        <a:latin typeface="+mn-lt"/>
                        <a:ea typeface="Arial Unicode MS"/>
                      </a:endParaRPr>
                    </a:p>
                  </a:txBody>
                  <a:tcPr marL="0" marR="108000" marT="36000" marB="36000" anchor="ctr">
                    <a:lnT w="28575" cap="flat" cmpd="sng" algn="ctr">
                      <a:solidFill>
                        <a:schemeClr val="tx1"/>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Vero Accusam</a:t>
                      </a:r>
                      <a:endParaRPr lang="en-US" sz="1400" b="0" dirty="0">
                        <a:solidFill>
                          <a:schemeClr val="tx1"/>
                        </a:solidFill>
                        <a:latin typeface="+mn-lt"/>
                        <a:ea typeface="Arial Unicode MS"/>
                      </a:endParaRPr>
                    </a:p>
                  </a:txBody>
                  <a:tcPr marL="108000" marR="108000" marT="36000" marB="36000" anchor="ctr">
                    <a:lnT w="28575" cap="flat" cmpd="sng" algn="ctr">
                      <a:solidFill>
                        <a:schemeClr val="tx1"/>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lnT w="28575" cap="flat" cmpd="sng" algn="ctr">
                      <a:solidFill>
                        <a:schemeClr val="tx1"/>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lang="en-US" sz="1400" noProof="0" dirty="0"/>
                        <a:t>5′</a:t>
                      </a:r>
                      <a:endParaRPr lang="en-US" sz="1400" noProof="0" dirty="0">
                        <a:solidFill>
                          <a:schemeClr val="tx1"/>
                        </a:solidFill>
                        <a:latin typeface="+mn-lt"/>
                        <a:ea typeface="Arial Unicode MS"/>
                      </a:endParaRPr>
                    </a:p>
                  </a:txBody>
                  <a:tcPr marL="108000" marR="108000" marT="36000" marB="36000" anchor="ctr">
                    <a:lnT w="28575" cap="flat" cmpd="sng" algn="ctr">
                      <a:solidFill>
                        <a:schemeClr val="tx1"/>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64244766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Sadipscing elitr </a:t>
                      </a:r>
                      <a:endParaRPr lang="en-US" sz="1400" dirty="0">
                        <a:solidFill>
                          <a:schemeClr val="tx1"/>
                        </a:solidFill>
                        <a:latin typeface="+mn-lt"/>
                        <a:ea typeface="Arial Unicode MS"/>
                      </a:endParaRPr>
                    </a:p>
                  </a:txBody>
                  <a:tcPr marL="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Tortor</a:t>
                      </a:r>
                      <a:endParaRPr lang="en-US" sz="1400" b="0" dirty="0">
                        <a:solidFill>
                          <a:schemeClr val="accent2"/>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effectLst/>
                          <a:uLnTx/>
                          <a:uFillTx/>
                        </a:rPr>
                        <a:t>Duis arcu tortor, suscipit eget</a:t>
                      </a:r>
                      <a:endParaRPr lang="en-US" sz="1400" noProof="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Arial"/>
                        <a:ea typeface="Arial Unicode MS"/>
                        <a:cs typeface="+mn-c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17291349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Accusam</a:t>
                      </a:r>
                      <a:endParaRPr lang="en-US" sz="1400" dirty="0">
                        <a:solidFill>
                          <a:schemeClr val="tx1"/>
                        </a:solidFill>
                        <a:latin typeface="+mn-lt"/>
                        <a:ea typeface="Arial Unicode MS"/>
                      </a:endParaRPr>
                    </a:p>
                  </a:txBody>
                  <a:tcPr marL="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Phasellus Necsem</a:t>
                      </a:r>
                      <a:endParaRPr lang="en-US" sz="1400" b="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Phasellus nec sem</a:t>
                      </a:r>
                      <a:endParaRPr lang="en-US" sz="1400" noProof="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3073791763"/>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arcu tortor</a:t>
                      </a:r>
                      <a:endParaRPr lang="en-US" sz="1400" dirty="0">
                        <a:solidFill>
                          <a:schemeClr val="tx1"/>
                        </a:solidFill>
                        <a:latin typeface="+mn-lt"/>
                        <a:ea typeface="Arial Unicode MS"/>
                      </a:endParaRPr>
                    </a:p>
                  </a:txBody>
                  <a:tcPr marL="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Odio Maecenas</a:t>
                      </a:r>
                      <a:endParaRPr lang="en-US" sz="1400" b="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30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362538674"/>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Accusam</a:t>
                      </a:r>
                      <a:endParaRPr lang="en-US" sz="1400" dirty="0">
                        <a:solidFill>
                          <a:schemeClr val="tx1"/>
                        </a:solidFill>
                        <a:latin typeface="+mn-lt"/>
                        <a:ea typeface="Arial Unicode MS"/>
                      </a:endParaRPr>
                    </a:p>
                  </a:txBody>
                  <a:tcPr marL="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Eos Laccusam</a:t>
                      </a:r>
                      <a:endParaRPr lang="en-US" sz="1400" b="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2880625701"/>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Consetetur sadipscing</a:t>
                      </a:r>
                      <a:endParaRPr lang="en-US" sz="1400" dirty="0">
                        <a:solidFill>
                          <a:schemeClr val="tx1"/>
                        </a:solidFill>
                        <a:latin typeface="+mn-lt"/>
                        <a:ea typeface="Arial Unicode MS"/>
                      </a:endParaRPr>
                    </a:p>
                  </a:txBody>
                  <a:tcPr marL="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Larcutortor</a:t>
                      </a:r>
                      <a:endParaRPr lang="en-US" sz="1400" b="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Duis arcu tortor</a:t>
                      </a:r>
                      <a:endParaRPr lang="en-US" sz="1400" noProof="0" dirty="0">
                        <a:solidFill>
                          <a:schemeClr val="accent2"/>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30</a:t>
                      </a:r>
                      <a:r>
                        <a:rPr lang="en-US" sz="1400" noProof="0" dirty="0"/>
                        <a:t>′</a:t>
                      </a:r>
                      <a:endParaRPr kumimoji="0" lang="en-US" sz="1400" b="0" i="0" u="none" strike="noStrike" kern="1200" cap="none" spc="0" normalizeH="0" baseline="0" noProof="0" dirty="0">
                        <a:ln>
                          <a:noFill/>
                        </a:ln>
                        <a:solidFill>
                          <a:schemeClr val="tx1"/>
                        </a:solidFill>
                        <a:effectLst/>
                        <a:uLnTx/>
                        <a:uFillTx/>
                        <a:latin typeface="Arial"/>
                        <a:ea typeface="Arial Unicode MS"/>
                        <a:cs typeface="+mn-c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732877974"/>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Maecenas dolor</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Vero Accusam</a:t>
                      </a:r>
                      <a:endParaRPr lang="en-US" sz="1400" b="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effectLst/>
                          <a:uLnTx/>
                          <a:uFillTx/>
                        </a:rPr>
                        <a:t>Duis arcu tortor, suscipit eget</a:t>
                      </a:r>
                      <a:endParaRPr lang="en-US" sz="1400" noProof="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5</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398512746"/>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Esta conquera</a:t>
                      </a:r>
                      <a:endParaRPr lang="en-US" sz="1400" dirty="0">
                        <a:solidFill>
                          <a:schemeClr val="tx1"/>
                        </a:solidFill>
                      </a:endParaRPr>
                    </a:p>
                  </a:txBody>
                  <a:tcPr marL="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Tortor</a:t>
                      </a:r>
                      <a:endParaRPr lang="en-US" sz="1400" b="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Phasellus nec sem</a:t>
                      </a:r>
                      <a:endParaRPr lang="en-US" sz="1400" noProof="0" dirty="0">
                        <a:solidFill>
                          <a:schemeClr val="tx1"/>
                        </a:solidFill>
                        <a:latin typeface="+mn-lt"/>
                        <a:ea typeface="Arial Unicode M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15</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lnT w="12700" cap="flat" cmpd="sng" algn="ctr">
                      <a:solidFill>
                        <a:srgbClr val="9999A9"/>
                      </a:solidFill>
                      <a:prstDash val="solid"/>
                      <a:round/>
                      <a:headEnd type="none" w="med" len="med"/>
                      <a:tailEnd type="none" w="med" len="med"/>
                    </a:lnT>
                    <a:lnB w="12700" cap="flat" cmpd="sng" algn="ctr">
                      <a:solidFill>
                        <a:srgbClr val="9999A9"/>
                      </a:solidFill>
                      <a:prstDash val="solid"/>
                      <a:round/>
                      <a:headEnd type="none" w="med" len="med"/>
                      <a:tailEnd type="none" w="med" len="med"/>
                    </a:lnB>
                  </a:tcPr>
                </a:tc>
                <a:extLst>
                  <a:ext uri="{0D108BD9-81ED-4DB2-BD59-A6C34878D82A}">
                    <a16:rowId xmlns:a16="http://schemas.microsoft.com/office/drawing/2014/main" val="1537738813"/>
                  </a:ext>
                </a:extLst>
              </a:tr>
            </a:tbl>
          </a:graphicData>
        </a:graphic>
      </p:graphicFrame>
      <p:sp>
        <p:nvSpPr>
          <p:cNvPr id="2" name="Footer" descr="Footer with copyright, author and department information, and date">
            <a:extLst>
              <a:ext uri="{FF2B5EF4-FFF2-40B4-BE49-F238E27FC236}">
                <a16:creationId xmlns:a16="http://schemas.microsoft.com/office/drawing/2014/main" id="{1EC5EB31-5546-40F1-8C62-4AC419A94D0A}"/>
              </a:ext>
            </a:extLst>
          </p:cNvPr>
          <p:cNvSpPr>
            <a:spLocks noGrp="1"/>
          </p:cNvSpPr>
          <p:nvPr>
            <p:ph type="ftr" sz="quarter" idx="13"/>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2B778B1A-DB47-46A0-9461-F5D78287D9D4}"/>
              </a:ext>
              <a:ext uri="{C183D7F6-B498-43B3-948B-1728B52AA6E4}">
                <adec:decorative xmlns:adec="http://schemas.microsoft.com/office/drawing/2017/decorative" val="1"/>
              </a:ext>
            </a:extLst>
          </p:cNvPr>
          <p:cNvSpPr>
            <a:spLocks noGrp="1"/>
          </p:cNvSpPr>
          <p:nvPr>
            <p:ph type="sldNum" sz="quarter" idx="14"/>
          </p:nvPr>
        </p:nvSpPr>
        <p:spPr/>
        <p:txBody>
          <a:bodyPr/>
          <a:lstStyle/>
          <a:p>
            <a:r>
              <a:rPr lang="en-US" dirty="0"/>
              <a:t>Page </a:t>
            </a:r>
            <a:fld id="{15EBE321-CBB1-4E91-BD14-37C8D44326FB}" type="slidenum">
              <a:rPr lang="en-US" smtClean="0"/>
              <a:pPr/>
              <a:t>72</a:t>
            </a:fld>
            <a:endParaRPr lang="en-US" dirty="0"/>
          </a:p>
        </p:txBody>
      </p:sp>
    </p:spTree>
    <p:extLst>
      <p:ext uri="{BB962C8B-B14F-4D97-AF65-F5344CB8AC3E}">
        <p14:creationId xmlns:p14="http://schemas.microsoft.com/office/powerpoint/2010/main" val="1470302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33125DC0-3FAE-49BD-B63C-E2BBBC348359}"/>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table</a:t>
            </a:r>
          </a:p>
        </p:txBody>
      </p:sp>
      <p:graphicFrame>
        <p:nvGraphicFramePr>
          <p:cNvPr id="6" name="Table" descr="Sample table">
            <a:extLst>
              <a:ext uri="{FF2B5EF4-FFF2-40B4-BE49-F238E27FC236}">
                <a16:creationId xmlns:a16="http://schemas.microsoft.com/office/drawing/2014/main" id="{6FE627F0-7695-4744-BD35-269A02E5ED5E}"/>
              </a:ext>
            </a:extLst>
          </p:cNvPr>
          <p:cNvGraphicFramePr>
            <a:graphicFrameLocks noGrp="1"/>
          </p:cNvGraphicFramePr>
          <p:nvPr>
            <p:ph type="tbl" sz="quarter" idx="12"/>
          </p:nvPr>
        </p:nvGraphicFramePr>
        <p:xfrm>
          <a:off x="404813" y="1414463"/>
          <a:ext cx="11376000" cy="3888000"/>
        </p:xfrm>
        <a:graphic>
          <a:graphicData uri="http://schemas.openxmlformats.org/drawingml/2006/table">
            <a:tbl>
              <a:tblPr firstRow="1">
                <a:tableStyleId>{0E3FDE45-AF77-4B5C-9715-49D594BDF05E}</a:tableStyleId>
              </a:tblPr>
              <a:tblGrid>
                <a:gridCol w="2880000">
                  <a:extLst>
                    <a:ext uri="{9D8B030D-6E8A-4147-A177-3AD203B41FA5}">
                      <a16:colId xmlns:a16="http://schemas.microsoft.com/office/drawing/2014/main" val="424987503"/>
                    </a:ext>
                  </a:extLst>
                </a:gridCol>
                <a:gridCol w="2520000">
                  <a:extLst>
                    <a:ext uri="{9D8B030D-6E8A-4147-A177-3AD203B41FA5}">
                      <a16:colId xmlns:a16="http://schemas.microsoft.com/office/drawing/2014/main" val="1303975626"/>
                    </a:ext>
                  </a:extLst>
                </a:gridCol>
                <a:gridCol w="4320000">
                  <a:extLst>
                    <a:ext uri="{9D8B030D-6E8A-4147-A177-3AD203B41FA5}">
                      <a16:colId xmlns:a16="http://schemas.microsoft.com/office/drawing/2014/main" val="2843039410"/>
                    </a:ext>
                  </a:extLst>
                </a:gridCol>
                <a:gridCol w="1656000">
                  <a:extLst>
                    <a:ext uri="{9D8B030D-6E8A-4147-A177-3AD203B41FA5}">
                      <a16:colId xmlns:a16="http://schemas.microsoft.com/office/drawing/2014/main" val="1928288268"/>
                    </a:ext>
                  </a:extLst>
                </a:gridCol>
              </a:tblGrid>
              <a:tr h="432000">
                <a:tc>
                  <a:txBody>
                    <a:bodyPr/>
                    <a:lstStyle/>
                    <a:p>
                      <a:pPr>
                        <a:spcBef>
                          <a:spcPct val="0"/>
                        </a:spcBef>
                        <a:buFont typeface="Wingdings" charset="0"/>
                        <a:buNone/>
                      </a:pPr>
                      <a:r>
                        <a:rPr lang="en-US" sz="1400" noProof="0" dirty="0"/>
                        <a:t>Header row, Bold 14 pt</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noProof="0" dirty="0"/>
                        <a:t>Ipsum dolor</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noProof="0" dirty="0" err="1"/>
                        <a:t>Actionis</a:t>
                      </a:r>
                      <a:r>
                        <a:rPr lang="en-US" sz="1400" noProof="0" dirty="0"/>
                        <a:t> con</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tc>
                <a:tc>
                  <a:txBody>
                    <a:bodyPr/>
                    <a:lstStyle/>
                    <a:p>
                      <a:pPr algn="r">
                        <a:spcBef>
                          <a:spcPct val="0"/>
                        </a:spcBef>
                        <a:buFont typeface="Wingdings" charset="0"/>
                        <a:buNone/>
                      </a:pPr>
                      <a:r>
                        <a:rPr lang="en-US" sz="1400" noProof="0" dirty="0"/>
                        <a:t>Dolor </a:t>
                      </a:r>
                      <a:r>
                        <a:rPr lang="en-US" sz="1400" noProof="0" dirty="0" err="1"/>
                        <a:t>est</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tc>
                <a:extLst>
                  <a:ext uri="{0D108BD9-81ED-4DB2-BD59-A6C34878D82A}">
                    <a16:rowId xmlns:a16="http://schemas.microsoft.com/office/drawing/2014/main" val="2941338105"/>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Content row, Regular 14 pt</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Vero Accusam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lang="en-US" sz="1400" noProof="0" dirty="0"/>
                        <a:t>5′</a:t>
                      </a:r>
                      <a:endParaRPr lang="en-US" sz="1400" noProof="0" dirty="0">
                        <a:solidFill>
                          <a:schemeClr val="tx1"/>
                        </a:solidFill>
                        <a:latin typeface="+mn-lt"/>
                        <a:ea typeface="Arial Unicode MS"/>
                      </a:endParaRPr>
                    </a:p>
                  </a:txBody>
                  <a:tcPr marL="108000" marR="108000" marT="36000" marB="36000" anchor="ctr"/>
                </a:tc>
                <a:extLst>
                  <a:ext uri="{0D108BD9-81ED-4DB2-BD59-A6C34878D82A}">
                    <a16:rowId xmlns:a16="http://schemas.microsoft.com/office/drawing/2014/main" val="264244766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Sadipscing elitr </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Tortor</a:t>
                      </a:r>
                      <a:endParaRPr lang="en-US" sz="1400" b="0" dirty="0">
                        <a:solidFill>
                          <a:schemeClr val="accent2"/>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effectLst/>
                          <a:uLnTx/>
                          <a:uFillTx/>
                        </a:rPr>
                        <a:t>Duis arcu tortor, suscipit eget</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Arial"/>
                        <a:ea typeface="Arial Unicode MS"/>
                        <a:cs typeface="+mn-cs"/>
                      </a:endParaRPr>
                    </a:p>
                  </a:txBody>
                  <a:tcPr marL="108000" marR="108000" marT="36000" marB="36000" anchor="ctr"/>
                </a:tc>
                <a:extLst>
                  <a:ext uri="{0D108BD9-81ED-4DB2-BD59-A6C34878D82A}">
                    <a16:rowId xmlns:a16="http://schemas.microsoft.com/office/drawing/2014/main" val="217291349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Accusam</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Phasellus Necsem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Phasellus nec sem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3073791763"/>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arcu tortor</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Odio Maecenas</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30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2362538674"/>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Accusam</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Eos Laccusam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2880625701"/>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Consetetur sadipscing</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Larcutortor</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Duis arcu tortor</a:t>
                      </a:r>
                      <a:endParaRPr lang="en-US" sz="1400" noProof="0" dirty="0">
                        <a:solidFill>
                          <a:schemeClr val="accent2"/>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30</a:t>
                      </a:r>
                      <a:r>
                        <a:rPr lang="en-US" sz="1400" noProof="0" dirty="0"/>
                        <a:t>′</a:t>
                      </a:r>
                      <a:endParaRPr kumimoji="0" lang="en-US" sz="1400" b="0" i="0" u="none" strike="noStrike" kern="1200" cap="none" spc="0" normalizeH="0" baseline="0" noProof="0" dirty="0">
                        <a:ln>
                          <a:noFill/>
                        </a:ln>
                        <a:solidFill>
                          <a:schemeClr val="tx1"/>
                        </a:solidFill>
                        <a:effectLst/>
                        <a:uLnTx/>
                        <a:uFillTx/>
                        <a:latin typeface="Arial"/>
                        <a:ea typeface="Arial Unicode MS"/>
                        <a:cs typeface="+mn-cs"/>
                      </a:endParaRPr>
                    </a:p>
                  </a:txBody>
                  <a:tcPr marL="108000" marR="108000" marT="36000" marB="36000" anchor="ctr"/>
                </a:tc>
                <a:extLst>
                  <a:ext uri="{0D108BD9-81ED-4DB2-BD59-A6C34878D82A}">
                    <a16:rowId xmlns:a16="http://schemas.microsoft.com/office/drawing/2014/main" val="732877974"/>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Maecenas dolor</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Vero Accusam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effectLst/>
                          <a:uLnTx/>
                          <a:uFillTx/>
                        </a:rPr>
                        <a:t>Duis arcu tortor, suscipit eget</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5</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398512746"/>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Esta conquera</a:t>
                      </a:r>
                      <a:endParaRPr lang="en-US" sz="1400" dirty="0">
                        <a:solidFill>
                          <a:schemeClr val="tx1"/>
                        </a:solidFill>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Tortor</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Phasellus nec sem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15</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1537738813"/>
                  </a:ext>
                </a:extLst>
              </a:tr>
            </a:tbl>
          </a:graphicData>
        </a:graphic>
      </p:graphicFrame>
      <p:sp>
        <p:nvSpPr>
          <p:cNvPr id="2" name="Footer" descr="Footer with copyright, author and department information, and date">
            <a:extLst>
              <a:ext uri="{FF2B5EF4-FFF2-40B4-BE49-F238E27FC236}">
                <a16:creationId xmlns:a16="http://schemas.microsoft.com/office/drawing/2014/main" id="{1EC5EB31-5546-40F1-8C62-4AC419A94D0A}"/>
              </a:ext>
            </a:extLst>
          </p:cNvPr>
          <p:cNvSpPr>
            <a:spLocks noGrp="1"/>
          </p:cNvSpPr>
          <p:nvPr>
            <p:ph type="ftr" sz="quarter" idx="13"/>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2B778B1A-DB47-46A0-9461-F5D78287D9D4}"/>
              </a:ext>
              <a:ext uri="{C183D7F6-B498-43B3-948B-1728B52AA6E4}">
                <adec:decorative xmlns:adec="http://schemas.microsoft.com/office/drawing/2017/decorative" val="1"/>
              </a:ext>
            </a:extLst>
          </p:cNvPr>
          <p:cNvSpPr>
            <a:spLocks noGrp="1"/>
          </p:cNvSpPr>
          <p:nvPr>
            <p:ph type="sldNum" sz="quarter" idx="14"/>
          </p:nvPr>
        </p:nvSpPr>
        <p:spPr/>
        <p:txBody>
          <a:bodyPr/>
          <a:lstStyle/>
          <a:p>
            <a:r>
              <a:rPr lang="en-US" dirty="0"/>
              <a:t>Page </a:t>
            </a:r>
            <a:fld id="{15EBE321-CBB1-4E91-BD14-37C8D44326FB}" type="slidenum">
              <a:rPr lang="en-US" smtClean="0"/>
              <a:pPr/>
              <a:t>73</a:t>
            </a:fld>
            <a:endParaRPr lang="en-US" dirty="0"/>
          </a:p>
        </p:txBody>
      </p:sp>
    </p:spTree>
    <p:extLst>
      <p:ext uri="{BB962C8B-B14F-4D97-AF65-F5344CB8AC3E}">
        <p14:creationId xmlns:p14="http://schemas.microsoft.com/office/powerpoint/2010/main" val="15014588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ample image" descr="A road cross seen from above, trees on the edges of the streets">
            <a:extLst>
              <a:ext uri="{FF2B5EF4-FFF2-40B4-BE49-F238E27FC236}">
                <a16:creationId xmlns:a16="http://schemas.microsoft.com/office/drawing/2014/main" id="{3ABA9F74-94EE-4A3B-805B-65FAF3276D71}"/>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l="6" r="6"/>
          <a:stretch/>
        </p:blipFill>
        <p:spPr>
          <a:xfrm>
            <a:off x="0" y="0"/>
            <a:ext cx="12192000" cy="6167438"/>
          </a:xfrm>
        </p:spPr>
      </p:pic>
      <p:sp>
        <p:nvSpPr>
          <p:cNvPr id="15" name="Title" descr="Slide headline">
            <a:extLst>
              <a:ext uri="{FF2B5EF4-FFF2-40B4-BE49-F238E27FC236}">
                <a16:creationId xmlns:a16="http://schemas.microsoft.com/office/drawing/2014/main" id="{CA69BF1A-2035-4ECC-800E-05F8EFBE116C}"/>
              </a:ext>
            </a:extLst>
          </p:cNvPr>
          <p:cNvSpPr>
            <a:spLocks noGrp="1"/>
          </p:cNvSpPr>
          <p:nvPr>
            <p:ph type="title"/>
          </p:nvPr>
        </p:nvSpPr>
        <p:spPr>
          <a:xfrm>
            <a:off x="1022400" y="1054100"/>
            <a:ext cx="9252000" cy="1477328"/>
          </a:xfrm>
        </p:spPr>
        <p:txBody>
          <a:bodyPr/>
          <a:lstStyle/>
          <a:p>
            <a:r>
              <a:rPr lang="en-US" noProof="0" dirty="0"/>
              <a:t>Content page with</a:t>
            </a:r>
            <a:br>
              <a:rPr lang="en-US" noProof="0" dirty="0"/>
            </a:br>
            <a:r>
              <a:rPr lang="en-US" noProof="0" dirty="0"/>
              <a:t>large image</a:t>
            </a:r>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a:xfrm>
            <a:off x="1059160" y="6310800"/>
            <a:ext cx="921600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94607F6A-67E4-4A97-9612-5EF9EB82E858}"/>
              </a:ext>
              <a:ext uri="{C183D7F6-B498-43B3-948B-1728B52AA6E4}">
                <adec:decorative xmlns:adec="http://schemas.microsoft.com/office/drawing/2017/decorative" val="1"/>
              </a:ext>
            </a:extLst>
          </p:cNvPr>
          <p:cNvSpPr>
            <a:spLocks noGrp="1"/>
          </p:cNvSpPr>
          <p:nvPr>
            <p:ph type="sldNum" sz="quarter" idx="17"/>
          </p:nvPr>
        </p:nvSpPr>
        <p:spPr>
          <a:xfrm>
            <a:off x="411162" y="6310800"/>
            <a:ext cx="648000" cy="547200"/>
          </a:xfrm>
        </p:spPr>
        <p:txBody>
          <a:bodyPr/>
          <a:lstStyle/>
          <a:p>
            <a:r>
              <a:rPr lang="en-US" dirty="0"/>
              <a:t>Page </a:t>
            </a:r>
            <a:fld id="{15EBE321-CBB1-4E91-BD14-37C8D44326FB}" type="slidenum">
              <a:rPr lang="en-US" smtClean="0"/>
              <a:pPr/>
              <a:t>74</a:t>
            </a:fld>
            <a:endParaRPr lang="en-US" dirty="0"/>
          </a:p>
        </p:txBody>
      </p:sp>
      <p:sp>
        <p:nvSpPr>
          <p:cNvPr id="7" name="Information - please remove!">
            <a:extLst>
              <a:ext uri="{FF2B5EF4-FFF2-40B4-BE49-F238E27FC236}">
                <a16:creationId xmlns:a16="http://schemas.microsoft.com/office/drawing/2014/main" id="{2EFDD2C6-68B9-4511-BF63-95A9F5A804D0}"/>
              </a:ext>
              <a:ext uri="{C183D7F6-B498-43B3-948B-1728B52AA6E4}">
                <adec:decorative xmlns:adec="http://schemas.microsoft.com/office/drawing/2017/decorative" val="1"/>
              </a:ext>
            </a:extLst>
          </p:cNvPr>
          <p:cNvSpPr/>
          <p:nvPr/>
        </p:nvSpPr>
        <p:spPr bwMode="auto">
          <a:xfrm rot="-600000">
            <a:off x="9640232" y="3758770"/>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rPr>
              <a:t>Please note:</a:t>
            </a:r>
            <a:br>
              <a:rPr lang="en-US" sz="1200" b="1" dirty="0">
                <a:solidFill>
                  <a:schemeClr val="bg1"/>
                </a:solidFill>
              </a:rPr>
            </a:br>
            <a:r>
              <a:rPr lang="en-US" sz="1200" dirty="0">
                <a:solidFill>
                  <a:schemeClr val="bg1"/>
                </a:solidFill>
                <a:latin typeface="+mn-lt"/>
              </a:rPr>
              <a:t>This placeholder </a:t>
            </a:r>
            <a:br>
              <a:rPr lang="en-US" sz="1200" dirty="0">
                <a:solidFill>
                  <a:schemeClr val="bg1"/>
                </a:solidFill>
                <a:latin typeface="+mn-lt"/>
              </a:rPr>
            </a:br>
            <a:r>
              <a:rPr lang="en-US" sz="1200" dirty="0">
                <a:solidFill>
                  <a:schemeClr val="bg1"/>
                </a:solidFill>
                <a:latin typeface="+mn-lt"/>
              </a:rPr>
              <a:t>should be filled with a </a:t>
            </a:r>
            <a:br>
              <a:rPr lang="en-US" sz="1200" dirty="0">
                <a:solidFill>
                  <a:schemeClr val="bg1"/>
                </a:solidFill>
                <a:latin typeface="+mn-lt"/>
              </a:rPr>
            </a:br>
            <a:r>
              <a:rPr lang="en-US" sz="1200" dirty="0">
                <a:solidFill>
                  <a:schemeClr val="bg1"/>
                </a:solidFill>
                <a:latin typeface="+mn-lt"/>
              </a:rPr>
              <a:t>thematic image. After that </a:t>
            </a:r>
            <a:br>
              <a:rPr lang="en-US" sz="1200" dirty="0">
                <a:solidFill>
                  <a:schemeClr val="bg1"/>
                </a:solidFill>
                <a:latin typeface="+mn-lt"/>
              </a:rPr>
            </a:br>
            <a:r>
              <a:rPr lang="en-US" sz="1200" dirty="0">
                <a:solidFill>
                  <a:schemeClr val="bg1"/>
                </a:solidFill>
                <a:latin typeface="+mn-lt"/>
              </a:rPr>
              <a:t>the image frame must </a:t>
            </a:r>
            <a:br>
              <a:rPr lang="en-US" sz="1200" dirty="0">
                <a:solidFill>
                  <a:schemeClr val="bg1"/>
                </a:solidFill>
                <a:latin typeface="+mn-lt"/>
              </a:rPr>
            </a:br>
            <a:r>
              <a:rPr lang="en-US" sz="1200" dirty="0">
                <a:solidFill>
                  <a:schemeClr val="bg1"/>
                </a:solidFill>
                <a:latin typeface="+mn-lt"/>
              </a:rPr>
              <a:t>be moved to the </a:t>
            </a:r>
            <a:br>
              <a:rPr lang="en-US" sz="1200" dirty="0">
                <a:solidFill>
                  <a:schemeClr val="bg1"/>
                </a:solidFill>
                <a:latin typeface="+mn-lt"/>
              </a:rPr>
            </a:br>
            <a:r>
              <a:rPr lang="en-US" sz="1200" dirty="0">
                <a:solidFill>
                  <a:schemeClr val="bg1"/>
                </a:solidFill>
                <a:latin typeface="+mn-lt"/>
              </a:rPr>
              <a:t>background so that </a:t>
            </a:r>
            <a:br>
              <a:rPr lang="en-US" sz="1200" dirty="0">
                <a:solidFill>
                  <a:schemeClr val="bg1"/>
                </a:solidFill>
                <a:latin typeface="+mn-lt"/>
              </a:rPr>
            </a:br>
            <a:r>
              <a:rPr lang="en-US" sz="1200" dirty="0">
                <a:solidFill>
                  <a:schemeClr val="bg1"/>
                </a:solidFill>
                <a:latin typeface="+mn-lt"/>
              </a:rPr>
              <a:t>the text becomes </a:t>
            </a:r>
            <a:br>
              <a:rPr lang="en-US" sz="1200" dirty="0">
                <a:solidFill>
                  <a:schemeClr val="bg1"/>
                </a:solidFill>
                <a:latin typeface="+mn-lt"/>
              </a:rPr>
            </a:br>
            <a:r>
              <a:rPr lang="en-US" sz="1200" dirty="0">
                <a:solidFill>
                  <a:schemeClr val="bg1"/>
                </a:solidFill>
                <a:latin typeface="+mn-lt"/>
              </a:rPr>
              <a:t>visible again.</a:t>
            </a:r>
          </a:p>
        </p:txBody>
      </p:sp>
    </p:spTree>
    <p:extLst>
      <p:ext uri="{BB962C8B-B14F-4D97-AF65-F5344CB8AC3E}">
        <p14:creationId xmlns:p14="http://schemas.microsoft.com/office/powerpoint/2010/main" val="1172274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ample image" descr="A road cross seen from above, trees on the edges of the streets">
            <a:extLst>
              <a:ext uri="{FF2B5EF4-FFF2-40B4-BE49-F238E27FC236}">
                <a16:creationId xmlns:a16="http://schemas.microsoft.com/office/drawing/2014/main" id="{BAD6CB78-DEF8-426C-9AED-5497A342023B}"/>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l="6" r="6"/>
          <a:stretch/>
        </p:blipFill>
        <p:spPr>
          <a:xfrm>
            <a:off x="0" y="0"/>
            <a:ext cx="12192000" cy="6167438"/>
          </a:xfrm>
        </p:spPr>
      </p:pic>
      <p:sp>
        <p:nvSpPr>
          <p:cNvPr id="15" name="Title" descr="Slide headline">
            <a:extLst>
              <a:ext uri="{FF2B5EF4-FFF2-40B4-BE49-F238E27FC236}">
                <a16:creationId xmlns:a16="http://schemas.microsoft.com/office/drawing/2014/main" id="{CA69BF1A-2035-4ECC-800E-05F8EFBE116C}"/>
              </a:ext>
            </a:extLst>
          </p:cNvPr>
          <p:cNvSpPr>
            <a:spLocks noGrp="1"/>
          </p:cNvSpPr>
          <p:nvPr>
            <p:ph type="title"/>
          </p:nvPr>
        </p:nvSpPr>
        <p:spPr>
          <a:xfrm>
            <a:off x="1022400" y="1054100"/>
            <a:ext cx="9252000" cy="1477328"/>
          </a:xfrm>
        </p:spPr>
        <p:txBody>
          <a:bodyPr/>
          <a:lstStyle/>
          <a:p>
            <a:r>
              <a:rPr lang="en-US" noProof="0"/>
              <a:t>Content page with</a:t>
            </a:r>
            <a:br>
              <a:rPr lang="en-US" noProof="0"/>
            </a:br>
            <a:r>
              <a:rPr lang="en-US" noProof="0"/>
              <a:t>large image</a:t>
            </a:r>
            <a:endParaRPr lang="en-US" noProof="0" dirty="0"/>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a:xfrm>
            <a:off x="1059160" y="6310800"/>
            <a:ext cx="9216000" cy="547200"/>
          </a:xfrm>
        </p:spPr>
        <p:txBody>
          <a:bodyPr/>
          <a:lstStyle/>
          <a:p>
            <a:r>
              <a:rPr lang="en-US"/>
              <a:t>Restricted | © Siemens 20XX | Author | Department | YYYY-MM-DD</a:t>
            </a:r>
            <a:endParaRPr lang="en-US" dirty="0"/>
          </a:p>
        </p:txBody>
      </p:sp>
      <p:sp>
        <p:nvSpPr>
          <p:cNvPr id="3" name="Slide Number">
            <a:extLst>
              <a:ext uri="{FF2B5EF4-FFF2-40B4-BE49-F238E27FC236}">
                <a16:creationId xmlns:a16="http://schemas.microsoft.com/office/drawing/2014/main" id="{94607F6A-67E4-4A97-9612-5EF9EB82E858}"/>
              </a:ext>
              <a:ext uri="{C183D7F6-B498-43B3-948B-1728B52AA6E4}">
                <adec:decorative xmlns:adec="http://schemas.microsoft.com/office/drawing/2017/decorative" val="1"/>
              </a:ext>
            </a:extLst>
          </p:cNvPr>
          <p:cNvSpPr>
            <a:spLocks noGrp="1"/>
          </p:cNvSpPr>
          <p:nvPr>
            <p:ph type="sldNum" sz="quarter" idx="17"/>
          </p:nvPr>
        </p:nvSpPr>
        <p:spPr>
          <a:xfrm>
            <a:off x="411162" y="6310800"/>
            <a:ext cx="648000" cy="547200"/>
          </a:xfrm>
        </p:spPr>
        <p:txBody>
          <a:bodyPr/>
          <a:lstStyle/>
          <a:p>
            <a:r>
              <a:rPr lang="en-US"/>
              <a:t>Page </a:t>
            </a:r>
            <a:fld id="{15EBE321-CBB1-4E91-BD14-37C8D44326FB}" type="slidenum">
              <a:rPr lang="en-US" smtClean="0"/>
              <a:pPr/>
              <a:t>75</a:t>
            </a:fld>
            <a:endParaRPr lang="en-US" dirty="0"/>
          </a:p>
        </p:txBody>
      </p:sp>
      <p:sp>
        <p:nvSpPr>
          <p:cNvPr id="7" name="Information - please remove!">
            <a:extLst>
              <a:ext uri="{FF2B5EF4-FFF2-40B4-BE49-F238E27FC236}">
                <a16:creationId xmlns:a16="http://schemas.microsoft.com/office/drawing/2014/main" id="{787FD9BE-8220-4E59-BA4B-F2B3E5B5923D}"/>
              </a:ext>
              <a:ext uri="{C183D7F6-B498-43B3-948B-1728B52AA6E4}">
                <adec:decorative xmlns:adec="http://schemas.microsoft.com/office/drawing/2017/decorative" val="1"/>
              </a:ext>
            </a:extLst>
          </p:cNvPr>
          <p:cNvSpPr/>
          <p:nvPr/>
        </p:nvSpPr>
        <p:spPr bwMode="auto">
          <a:xfrm rot="-600000">
            <a:off x="9640232" y="3758770"/>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rPr>
              <a:t>Please note:</a:t>
            </a:r>
            <a:br>
              <a:rPr lang="en-US" sz="1200" b="1" dirty="0">
                <a:solidFill>
                  <a:schemeClr val="tx1"/>
                </a:solidFill>
              </a:rPr>
            </a:br>
            <a:r>
              <a:rPr lang="en-US" sz="1200" dirty="0">
                <a:latin typeface="+mn-lt"/>
              </a:rPr>
              <a:t>This placeholder </a:t>
            </a:r>
            <a:br>
              <a:rPr lang="en-US" sz="1200" dirty="0">
                <a:latin typeface="+mn-lt"/>
              </a:rPr>
            </a:br>
            <a:r>
              <a:rPr lang="en-US" sz="1200" dirty="0">
                <a:latin typeface="+mn-lt"/>
              </a:rPr>
              <a:t>should be filled with a </a:t>
            </a:r>
            <a:br>
              <a:rPr lang="en-US" sz="1200" dirty="0">
                <a:latin typeface="+mn-lt"/>
              </a:rPr>
            </a:br>
            <a:r>
              <a:rPr lang="en-US" sz="1200" dirty="0">
                <a:latin typeface="+mn-lt"/>
              </a:rPr>
              <a:t>thematic image. After that </a:t>
            </a:r>
            <a:br>
              <a:rPr lang="en-US" sz="1200" dirty="0">
                <a:latin typeface="+mn-lt"/>
              </a:rPr>
            </a:br>
            <a:r>
              <a:rPr lang="en-US" sz="1200" dirty="0">
                <a:latin typeface="+mn-lt"/>
              </a:rPr>
              <a:t>the image frame must </a:t>
            </a:r>
            <a:br>
              <a:rPr lang="en-US" sz="1200" dirty="0">
                <a:latin typeface="+mn-lt"/>
              </a:rPr>
            </a:br>
            <a:r>
              <a:rPr lang="en-US" sz="1200" dirty="0">
                <a:latin typeface="+mn-lt"/>
              </a:rPr>
              <a:t>be moved to the </a:t>
            </a:r>
            <a:br>
              <a:rPr lang="en-US" sz="1200" dirty="0">
                <a:latin typeface="+mn-lt"/>
              </a:rPr>
            </a:br>
            <a:r>
              <a:rPr lang="en-US" sz="1200" dirty="0">
                <a:latin typeface="+mn-lt"/>
              </a:rPr>
              <a:t>background so that </a:t>
            </a:r>
            <a:br>
              <a:rPr lang="en-US" sz="1200" dirty="0">
                <a:latin typeface="+mn-lt"/>
              </a:rPr>
            </a:br>
            <a:r>
              <a:rPr lang="en-US" sz="1200" dirty="0">
                <a:latin typeface="+mn-lt"/>
              </a:rPr>
              <a:t>the text becomes </a:t>
            </a:r>
            <a:br>
              <a:rPr lang="en-US" sz="1200" dirty="0">
                <a:latin typeface="+mn-lt"/>
              </a:rPr>
            </a:br>
            <a:r>
              <a:rPr lang="en-US" sz="1200" dirty="0">
                <a:latin typeface="+mn-lt"/>
              </a:rPr>
              <a:t>visible again.</a:t>
            </a:r>
          </a:p>
        </p:txBody>
      </p:sp>
    </p:spTree>
    <p:extLst>
      <p:ext uri="{BB962C8B-B14F-4D97-AF65-F5344CB8AC3E}">
        <p14:creationId xmlns:p14="http://schemas.microsoft.com/office/powerpoint/2010/main" val="15003050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ample image" descr="A person in a wheelchair sits at his desk for a video call with his computer and headphones on">
            <a:extLst>
              <a:ext uri="{FF2B5EF4-FFF2-40B4-BE49-F238E27FC236}">
                <a16:creationId xmlns:a16="http://schemas.microsoft.com/office/drawing/2014/main" id="{72C808FC-C776-4654-93F3-67A8893B1B1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t="6" b="6"/>
          <a:stretch/>
        </p:blipFill>
        <p:spPr/>
      </p:pic>
      <p:sp>
        <p:nvSpPr>
          <p:cNvPr id="15" name="Title" descr="Slide headline">
            <a:extLst>
              <a:ext uri="{FF2B5EF4-FFF2-40B4-BE49-F238E27FC236}">
                <a16:creationId xmlns:a16="http://schemas.microsoft.com/office/drawing/2014/main" id="{5DE23D71-51B5-4937-95E6-2843264F8166}"/>
              </a:ext>
            </a:extLst>
          </p:cNvPr>
          <p:cNvSpPr>
            <a:spLocks noGrp="1"/>
          </p:cNvSpPr>
          <p:nvPr>
            <p:ph type="title"/>
          </p:nvPr>
        </p:nvSpPr>
        <p:spPr/>
        <p:txBody>
          <a:bodyPr/>
          <a:lstStyle/>
          <a:p>
            <a:r>
              <a:rPr lang="en-US" noProof="0" dirty="0"/>
              <a:t>Content with </a:t>
            </a:r>
            <a:br>
              <a:rPr lang="en-US" noProof="0" dirty="0"/>
            </a:br>
            <a:r>
              <a:rPr lang="en-US" noProof="0" dirty="0"/>
              <a:t>text spotlight</a:t>
            </a:r>
          </a:p>
        </p:txBody>
      </p:sp>
      <p:sp>
        <p:nvSpPr>
          <p:cNvPr id="3" name="Copy" descr="Sample content">
            <a:extLst>
              <a:ext uri="{FF2B5EF4-FFF2-40B4-BE49-F238E27FC236}">
                <a16:creationId xmlns:a16="http://schemas.microsoft.com/office/drawing/2014/main" id="{FCC9C521-9C98-425D-8A44-C88867903CC8}"/>
              </a:ext>
            </a:extLst>
          </p:cNvPr>
          <p:cNvSpPr>
            <a:spLocks noGrp="1"/>
          </p:cNvSpPr>
          <p:nvPr>
            <p:ph type="body" sz="quarter" idx="18"/>
          </p:nvPr>
        </p:nvSpPr>
        <p:spPr/>
        <p:txBody>
          <a:bodyPr/>
          <a:lstStyle/>
          <a:p>
            <a:r>
              <a:rPr lang="en-US" b="1" noProof="0" dirty="0">
                <a:solidFill>
                  <a:srgbClr val="00C1B6"/>
                </a:solidFill>
              </a:rPr>
              <a:t>Headline 18 pt, optionally highlighted with Light Petrol</a:t>
            </a:r>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6E8188E7-3AA1-40AE-B56A-C6E7C1BB57C9}"/>
              </a:ext>
              <a:ext uri="{C183D7F6-B498-43B3-948B-1728B52AA6E4}">
                <adec:decorative xmlns:adec="http://schemas.microsoft.com/office/drawing/2017/decorative" val="1"/>
              </a:ext>
            </a:extLst>
          </p:cNvPr>
          <p:cNvSpPr>
            <a:spLocks noGrp="1"/>
          </p:cNvSpPr>
          <p:nvPr>
            <p:ph type="sldNum" sz="quarter" idx="17"/>
          </p:nvPr>
        </p:nvSpPr>
        <p:spPr/>
        <p:txBody>
          <a:bodyPr/>
          <a:lstStyle/>
          <a:p>
            <a:r>
              <a:rPr lang="en-US" dirty="0"/>
              <a:t>Page </a:t>
            </a:r>
            <a:fld id="{15EBE321-CBB1-4E91-BD14-37C8D44326FB}" type="slidenum">
              <a:rPr lang="en-US" smtClean="0"/>
              <a:pPr/>
              <a:t>76</a:t>
            </a:fld>
            <a:endParaRPr lang="en-US" dirty="0"/>
          </a:p>
        </p:txBody>
      </p:sp>
      <p:sp>
        <p:nvSpPr>
          <p:cNvPr id="8" name="Information - please remove!">
            <a:extLst>
              <a:ext uri="{FF2B5EF4-FFF2-40B4-BE49-F238E27FC236}">
                <a16:creationId xmlns:a16="http://schemas.microsoft.com/office/drawing/2014/main" id="{398F5539-E6C6-4266-AE14-C6330303383F}"/>
              </a:ext>
              <a:ext uri="{C183D7F6-B498-43B3-948B-1728B52AA6E4}">
                <adec:decorative xmlns:adec="http://schemas.microsoft.com/office/drawing/2017/decorative" val="1"/>
              </a:ext>
            </a:extLst>
          </p:cNvPr>
          <p:cNvSpPr/>
          <p:nvPr/>
        </p:nvSpPr>
        <p:spPr bwMode="auto">
          <a:xfrm rot="-600000">
            <a:off x="5182962" y="3806954"/>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rPr>
              <a:t>Please note:</a:t>
            </a:r>
            <a:br>
              <a:rPr lang="en-US" sz="1200" b="1" dirty="0">
                <a:solidFill>
                  <a:schemeClr val="bg1"/>
                </a:solidFill>
              </a:rPr>
            </a:br>
            <a:r>
              <a:rPr lang="en-US" sz="1200" dirty="0">
                <a:solidFill>
                  <a:schemeClr val="bg1"/>
                </a:solidFill>
                <a:latin typeface="+mn-lt"/>
              </a:rPr>
              <a:t>This placeholder </a:t>
            </a:r>
            <a:br>
              <a:rPr lang="en-US" sz="1200" dirty="0">
                <a:solidFill>
                  <a:schemeClr val="bg1"/>
                </a:solidFill>
                <a:latin typeface="+mn-lt"/>
              </a:rPr>
            </a:br>
            <a:r>
              <a:rPr lang="en-US" sz="1200" dirty="0">
                <a:solidFill>
                  <a:schemeClr val="bg1"/>
                </a:solidFill>
                <a:latin typeface="+mn-lt"/>
              </a:rPr>
              <a:t>should be filled with a </a:t>
            </a:r>
            <a:br>
              <a:rPr lang="en-US" sz="1200" dirty="0">
                <a:solidFill>
                  <a:schemeClr val="bg1"/>
                </a:solidFill>
                <a:latin typeface="+mn-lt"/>
              </a:rPr>
            </a:br>
            <a:r>
              <a:rPr lang="en-US" sz="1200" dirty="0">
                <a:solidFill>
                  <a:schemeClr val="bg1"/>
                </a:solidFill>
                <a:latin typeface="+mn-lt"/>
              </a:rPr>
              <a:t>thematic image. After that </a:t>
            </a:r>
            <a:br>
              <a:rPr lang="en-US" sz="1200" dirty="0">
                <a:solidFill>
                  <a:schemeClr val="bg1"/>
                </a:solidFill>
                <a:latin typeface="+mn-lt"/>
              </a:rPr>
            </a:br>
            <a:r>
              <a:rPr lang="en-US" sz="1200" dirty="0">
                <a:solidFill>
                  <a:schemeClr val="bg1"/>
                </a:solidFill>
                <a:latin typeface="+mn-lt"/>
              </a:rPr>
              <a:t>the image frame must </a:t>
            </a:r>
            <a:br>
              <a:rPr lang="en-US" sz="1200" dirty="0">
                <a:solidFill>
                  <a:schemeClr val="bg1"/>
                </a:solidFill>
                <a:latin typeface="+mn-lt"/>
              </a:rPr>
            </a:br>
            <a:r>
              <a:rPr lang="en-US" sz="1200" dirty="0">
                <a:solidFill>
                  <a:schemeClr val="bg1"/>
                </a:solidFill>
                <a:latin typeface="+mn-lt"/>
              </a:rPr>
              <a:t>be moved to the </a:t>
            </a:r>
            <a:br>
              <a:rPr lang="en-US" sz="1200" dirty="0">
                <a:solidFill>
                  <a:schemeClr val="bg1"/>
                </a:solidFill>
                <a:latin typeface="+mn-lt"/>
              </a:rPr>
            </a:br>
            <a:r>
              <a:rPr lang="en-US" sz="1200" dirty="0">
                <a:solidFill>
                  <a:schemeClr val="bg1"/>
                </a:solidFill>
                <a:latin typeface="+mn-lt"/>
              </a:rPr>
              <a:t>background so that </a:t>
            </a:r>
            <a:br>
              <a:rPr lang="en-US" sz="1200" dirty="0">
                <a:solidFill>
                  <a:schemeClr val="bg1"/>
                </a:solidFill>
                <a:latin typeface="+mn-lt"/>
              </a:rPr>
            </a:br>
            <a:r>
              <a:rPr lang="en-US" sz="1200" dirty="0">
                <a:solidFill>
                  <a:schemeClr val="bg1"/>
                </a:solidFill>
                <a:latin typeface="+mn-lt"/>
              </a:rPr>
              <a:t>the text becomes </a:t>
            </a:r>
            <a:br>
              <a:rPr lang="en-US" sz="1200" dirty="0">
                <a:solidFill>
                  <a:schemeClr val="bg1"/>
                </a:solidFill>
                <a:latin typeface="+mn-lt"/>
              </a:rPr>
            </a:br>
            <a:r>
              <a:rPr lang="en-US" sz="1200" dirty="0">
                <a:solidFill>
                  <a:schemeClr val="bg1"/>
                </a:solidFill>
                <a:latin typeface="+mn-lt"/>
              </a:rPr>
              <a:t>visible again.</a:t>
            </a:r>
          </a:p>
        </p:txBody>
      </p:sp>
    </p:spTree>
    <p:extLst>
      <p:ext uri="{BB962C8B-B14F-4D97-AF65-F5344CB8AC3E}">
        <p14:creationId xmlns:p14="http://schemas.microsoft.com/office/powerpoint/2010/main" val="2496441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ample image" descr="A person in a wheelchair sits at his desk for a video call with his computer and headphones on">
            <a:extLst>
              <a:ext uri="{FF2B5EF4-FFF2-40B4-BE49-F238E27FC236}">
                <a16:creationId xmlns:a16="http://schemas.microsoft.com/office/drawing/2014/main" id="{72C808FC-C776-4654-93F3-67A8893B1B1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7611160" cy="6167438"/>
          </a:xfrm>
        </p:spPr>
      </p:pic>
      <p:sp>
        <p:nvSpPr>
          <p:cNvPr id="15" name="Title" descr="Slide headline">
            <a:extLst>
              <a:ext uri="{FF2B5EF4-FFF2-40B4-BE49-F238E27FC236}">
                <a16:creationId xmlns:a16="http://schemas.microsoft.com/office/drawing/2014/main" id="{5DE23D71-51B5-4937-95E6-2843264F8166}"/>
              </a:ext>
            </a:extLst>
          </p:cNvPr>
          <p:cNvSpPr>
            <a:spLocks noGrp="1"/>
          </p:cNvSpPr>
          <p:nvPr>
            <p:ph type="title"/>
          </p:nvPr>
        </p:nvSpPr>
        <p:spPr>
          <a:xfrm>
            <a:off x="1022400" y="1054100"/>
            <a:ext cx="6156275" cy="1477328"/>
          </a:xfrm>
        </p:spPr>
        <p:txBody>
          <a:bodyPr/>
          <a:lstStyle/>
          <a:p>
            <a:r>
              <a:rPr lang="en-US" noProof="0" dirty="0"/>
              <a:t>Content with </a:t>
            </a:r>
            <a:br>
              <a:rPr lang="en-US" noProof="0" dirty="0"/>
            </a:br>
            <a:r>
              <a:rPr lang="en-US" noProof="0" dirty="0"/>
              <a:t>text spotlight</a:t>
            </a:r>
          </a:p>
        </p:txBody>
      </p:sp>
      <p:sp>
        <p:nvSpPr>
          <p:cNvPr id="3" name="Copy" descr="Sample content">
            <a:extLst>
              <a:ext uri="{FF2B5EF4-FFF2-40B4-BE49-F238E27FC236}">
                <a16:creationId xmlns:a16="http://schemas.microsoft.com/office/drawing/2014/main" id="{FCC9C521-9C98-425D-8A44-C88867903CC8}"/>
              </a:ext>
            </a:extLst>
          </p:cNvPr>
          <p:cNvSpPr>
            <a:spLocks noGrp="1"/>
          </p:cNvSpPr>
          <p:nvPr>
            <p:ph type="body" sz="quarter" idx="18"/>
          </p:nvPr>
        </p:nvSpPr>
        <p:spPr>
          <a:xfrm>
            <a:off x="8042400" y="1054100"/>
            <a:ext cx="3744000" cy="5113338"/>
          </a:xfrm>
        </p:spPr>
        <p:txBody>
          <a:bodyPr/>
          <a:lstStyle/>
          <a:p>
            <a:r>
              <a:rPr lang="en-US" b="1" noProof="0" dirty="0"/>
              <a:t>Headline 18 </a:t>
            </a:r>
            <a:r>
              <a:rPr lang="en-US" b="1" noProof="0" dirty="0" err="1"/>
              <a:t>pt</a:t>
            </a:r>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a:xfrm>
            <a:off x="1059160" y="6310800"/>
            <a:ext cx="9216000" cy="547200"/>
          </a:xfrm>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6E8188E7-3AA1-40AE-B56A-C6E7C1BB57C9}"/>
              </a:ext>
              <a:ext uri="{C183D7F6-B498-43B3-948B-1728B52AA6E4}">
                <adec:decorative xmlns:adec="http://schemas.microsoft.com/office/drawing/2017/decorative" val="1"/>
              </a:ext>
            </a:extLst>
          </p:cNvPr>
          <p:cNvSpPr>
            <a:spLocks noGrp="1"/>
          </p:cNvSpPr>
          <p:nvPr>
            <p:ph type="sldNum" sz="quarter" idx="17"/>
          </p:nvPr>
        </p:nvSpPr>
        <p:spPr>
          <a:xfrm>
            <a:off x="411162" y="6310800"/>
            <a:ext cx="648000" cy="547200"/>
          </a:xfrm>
        </p:spPr>
        <p:txBody>
          <a:bodyPr/>
          <a:lstStyle/>
          <a:p>
            <a:r>
              <a:rPr lang="en-US" dirty="0"/>
              <a:t>Page </a:t>
            </a:r>
            <a:fld id="{15EBE321-CBB1-4E91-BD14-37C8D44326FB}" type="slidenum">
              <a:rPr lang="en-US" smtClean="0"/>
              <a:pPr/>
              <a:t>77</a:t>
            </a:fld>
            <a:endParaRPr lang="en-US" dirty="0"/>
          </a:p>
        </p:txBody>
      </p:sp>
      <p:sp>
        <p:nvSpPr>
          <p:cNvPr id="8" name="Information - please remove!">
            <a:extLst>
              <a:ext uri="{FF2B5EF4-FFF2-40B4-BE49-F238E27FC236}">
                <a16:creationId xmlns:a16="http://schemas.microsoft.com/office/drawing/2014/main" id="{398F5539-E6C6-4266-AE14-C6330303383F}"/>
              </a:ext>
              <a:ext uri="{C183D7F6-B498-43B3-948B-1728B52AA6E4}">
                <adec:decorative xmlns:adec="http://schemas.microsoft.com/office/drawing/2017/decorative" val="1"/>
              </a:ext>
            </a:extLst>
          </p:cNvPr>
          <p:cNvSpPr/>
          <p:nvPr/>
        </p:nvSpPr>
        <p:spPr bwMode="auto">
          <a:xfrm rot="-600000">
            <a:off x="5182962" y="3806954"/>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rPr>
              <a:t>Please note:</a:t>
            </a:r>
            <a:br>
              <a:rPr lang="en-US" sz="1200" b="1" dirty="0">
                <a:solidFill>
                  <a:schemeClr val="tx1"/>
                </a:solidFill>
              </a:rPr>
            </a:br>
            <a:r>
              <a:rPr lang="en-US" sz="1200" dirty="0">
                <a:latin typeface="+mn-lt"/>
              </a:rPr>
              <a:t>This placeholder </a:t>
            </a:r>
            <a:br>
              <a:rPr lang="en-US" sz="1200" dirty="0">
                <a:latin typeface="+mn-lt"/>
              </a:rPr>
            </a:br>
            <a:r>
              <a:rPr lang="en-US" sz="1200" dirty="0">
                <a:latin typeface="+mn-lt"/>
              </a:rPr>
              <a:t>should be filled with a </a:t>
            </a:r>
            <a:br>
              <a:rPr lang="en-US" sz="1200" dirty="0">
                <a:latin typeface="+mn-lt"/>
              </a:rPr>
            </a:br>
            <a:r>
              <a:rPr lang="en-US" sz="1200" dirty="0">
                <a:latin typeface="+mn-lt"/>
              </a:rPr>
              <a:t>thematic image. After that </a:t>
            </a:r>
            <a:br>
              <a:rPr lang="en-US" sz="1200" dirty="0">
                <a:latin typeface="+mn-lt"/>
              </a:rPr>
            </a:br>
            <a:r>
              <a:rPr lang="en-US" sz="1200" dirty="0">
                <a:latin typeface="+mn-lt"/>
              </a:rPr>
              <a:t>the image frame must </a:t>
            </a:r>
            <a:br>
              <a:rPr lang="en-US" sz="1200" dirty="0">
                <a:latin typeface="+mn-lt"/>
              </a:rPr>
            </a:br>
            <a:r>
              <a:rPr lang="en-US" sz="1200" dirty="0">
                <a:latin typeface="+mn-lt"/>
              </a:rPr>
              <a:t>be moved to the </a:t>
            </a:r>
            <a:br>
              <a:rPr lang="en-US" sz="1200" dirty="0">
                <a:latin typeface="+mn-lt"/>
              </a:rPr>
            </a:br>
            <a:r>
              <a:rPr lang="en-US" sz="1200" dirty="0">
                <a:latin typeface="+mn-lt"/>
              </a:rPr>
              <a:t>background so that </a:t>
            </a:r>
            <a:br>
              <a:rPr lang="en-US" sz="1200" dirty="0">
                <a:latin typeface="+mn-lt"/>
              </a:rPr>
            </a:br>
            <a:r>
              <a:rPr lang="en-US" sz="1200" dirty="0">
                <a:latin typeface="+mn-lt"/>
              </a:rPr>
              <a:t>the text becomes </a:t>
            </a:r>
            <a:br>
              <a:rPr lang="en-US" sz="1200" dirty="0">
                <a:latin typeface="+mn-lt"/>
              </a:rPr>
            </a:br>
            <a:r>
              <a:rPr lang="en-US" sz="1200" dirty="0">
                <a:latin typeface="+mn-lt"/>
              </a:rPr>
              <a:t>visible again.</a:t>
            </a:r>
          </a:p>
        </p:txBody>
      </p:sp>
    </p:spTree>
    <p:extLst>
      <p:ext uri="{BB962C8B-B14F-4D97-AF65-F5344CB8AC3E}">
        <p14:creationId xmlns:p14="http://schemas.microsoft.com/office/powerpoint/2010/main" val="1646300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1BA90FE-FD6E-4A22-B669-EBA876EF5586}"/>
              </a:ext>
            </a:extLst>
          </p:cNvPr>
          <p:cNvSpPr>
            <a:spLocks noGrp="1"/>
          </p:cNvSpPr>
          <p:nvPr>
            <p:ph type="title"/>
          </p:nvPr>
        </p:nvSpPr>
        <p:spPr/>
        <p:txBody>
          <a:bodyPr/>
          <a:lstStyle/>
          <a:p>
            <a:r>
              <a:rPr lang="en-US" noProof="0" dirty="0"/>
              <a:t>Quote</a:t>
            </a:r>
          </a:p>
        </p:txBody>
      </p:sp>
      <p:sp>
        <p:nvSpPr>
          <p:cNvPr id="6" name="Quote" descr="Quote with author name">
            <a:extLst>
              <a:ext uri="{FF2B5EF4-FFF2-40B4-BE49-F238E27FC236}">
                <a16:creationId xmlns:a16="http://schemas.microsoft.com/office/drawing/2014/main" id="{B8D6E0CB-AC31-42F6-A8FF-BB5A2250875C}"/>
              </a:ext>
            </a:extLst>
          </p:cNvPr>
          <p:cNvSpPr>
            <a:spLocks noGrp="1"/>
          </p:cNvSpPr>
          <p:nvPr>
            <p:ph type="body" sz="quarter" idx="12"/>
          </p:nvPr>
        </p:nvSpPr>
        <p:spPr>
          <a:xfrm>
            <a:off x="1022400" y="1702799"/>
            <a:ext cx="9252000" cy="4104000"/>
          </a:xfrm>
        </p:spPr>
        <p:txBody>
          <a:bodyPr/>
          <a:lstStyle/>
          <a:p>
            <a:r>
              <a:rPr lang="en-US" noProof="0" dirty="0"/>
              <a:t>Content page – quote text in White on dark background.</a:t>
            </a:r>
          </a:p>
          <a:p>
            <a:pPr lvl="1"/>
            <a:r>
              <a:rPr lang="en-US" noProof="0" dirty="0"/>
              <a:t>Name, Author</a:t>
            </a:r>
          </a:p>
        </p:txBody>
      </p:sp>
      <p:sp>
        <p:nvSpPr>
          <p:cNvPr id="2" name="Footer" descr="Footer with copyright, author and department information, and date">
            <a:extLst>
              <a:ext uri="{FF2B5EF4-FFF2-40B4-BE49-F238E27FC236}">
                <a16:creationId xmlns:a16="http://schemas.microsoft.com/office/drawing/2014/main" id="{43F6F885-B512-4538-AEB3-0916E3592281}"/>
              </a:ext>
            </a:extLst>
          </p:cNvPr>
          <p:cNvSpPr>
            <a:spLocks noGrp="1"/>
          </p:cNvSpPr>
          <p:nvPr>
            <p:ph type="ftr" sz="quarter" idx="13"/>
          </p:nvPr>
        </p:nvSpPr>
        <p:spPr>
          <a:xfrm>
            <a:off x="1059160" y="6310800"/>
            <a:ext cx="921600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920F0283-0F52-4E40-9C82-63A93A7E1E74}"/>
              </a:ext>
              <a:ext uri="{C183D7F6-B498-43B3-948B-1728B52AA6E4}">
                <adec:decorative xmlns:adec="http://schemas.microsoft.com/office/drawing/2017/decorative" val="1"/>
              </a:ext>
            </a:extLst>
          </p:cNvPr>
          <p:cNvSpPr>
            <a:spLocks noGrp="1"/>
          </p:cNvSpPr>
          <p:nvPr>
            <p:ph type="sldNum" sz="quarter" idx="14"/>
          </p:nvPr>
        </p:nvSpPr>
        <p:spPr>
          <a:xfrm>
            <a:off x="411162" y="6310800"/>
            <a:ext cx="648000" cy="547200"/>
          </a:xfrm>
        </p:spPr>
        <p:txBody>
          <a:bodyPr/>
          <a:lstStyle/>
          <a:p>
            <a:r>
              <a:rPr lang="en-US" dirty="0"/>
              <a:t>Page </a:t>
            </a:r>
            <a:fld id="{15EBE321-CBB1-4E91-BD14-37C8D44326FB}" type="slidenum">
              <a:rPr lang="en-US" smtClean="0"/>
              <a:pPr/>
              <a:t>78</a:t>
            </a:fld>
            <a:endParaRPr lang="en-US" dirty="0"/>
          </a:p>
        </p:txBody>
      </p:sp>
    </p:spTree>
    <p:extLst>
      <p:ext uri="{BB962C8B-B14F-4D97-AF65-F5344CB8AC3E}">
        <p14:creationId xmlns:p14="http://schemas.microsoft.com/office/powerpoint/2010/main" val="33365764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D26074-056A-49D0-983E-6CD7418D1C0B}"/>
              </a:ext>
            </a:extLst>
          </p:cNvPr>
          <p:cNvSpPr>
            <a:spLocks noGrp="1"/>
          </p:cNvSpPr>
          <p:nvPr>
            <p:ph type="title"/>
          </p:nvPr>
        </p:nvSpPr>
        <p:spPr/>
        <p:txBody>
          <a:bodyPr/>
          <a:lstStyle/>
          <a:p>
            <a:r>
              <a:rPr lang="en-US" noProof="0" dirty="0"/>
              <a:t>Quote</a:t>
            </a:r>
          </a:p>
        </p:txBody>
      </p:sp>
      <p:sp>
        <p:nvSpPr>
          <p:cNvPr id="6" name="Quote" descr="Quote with author name">
            <a:extLst>
              <a:ext uri="{FF2B5EF4-FFF2-40B4-BE49-F238E27FC236}">
                <a16:creationId xmlns:a16="http://schemas.microsoft.com/office/drawing/2014/main" id="{B8D6E0CB-AC31-42F6-A8FF-BB5A2250875C}"/>
              </a:ext>
            </a:extLst>
          </p:cNvPr>
          <p:cNvSpPr>
            <a:spLocks noGrp="1"/>
          </p:cNvSpPr>
          <p:nvPr>
            <p:ph type="body" sz="quarter" idx="12"/>
          </p:nvPr>
        </p:nvSpPr>
        <p:spPr>
          <a:xfrm>
            <a:off x="1022400" y="1702799"/>
            <a:ext cx="9252760" cy="4104000"/>
          </a:xfrm>
        </p:spPr>
        <p:txBody>
          <a:bodyPr/>
          <a:lstStyle/>
          <a:p>
            <a:r>
              <a:rPr lang="en-US" noProof="0" dirty="0"/>
              <a:t>Content page – quote text in Deep Blue on light background.</a:t>
            </a:r>
          </a:p>
          <a:p>
            <a:pPr lvl="1"/>
            <a:r>
              <a:rPr lang="en-US" noProof="0" dirty="0"/>
              <a:t>Name, Author</a:t>
            </a:r>
          </a:p>
        </p:txBody>
      </p:sp>
      <p:sp>
        <p:nvSpPr>
          <p:cNvPr id="2" name="Footer" descr="Footer with copyright, author and department information, and date">
            <a:extLst>
              <a:ext uri="{FF2B5EF4-FFF2-40B4-BE49-F238E27FC236}">
                <a16:creationId xmlns:a16="http://schemas.microsoft.com/office/drawing/2014/main" id="{616D1BF9-6593-4DBF-8127-479EEA7D0FCA}"/>
              </a:ext>
            </a:extLst>
          </p:cNvPr>
          <p:cNvSpPr>
            <a:spLocks noGrp="1"/>
          </p:cNvSpPr>
          <p:nvPr>
            <p:ph type="ftr" sz="quarter" idx="13"/>
          </p:nvPr>
        </p:nvSpPr>
        <p:spPr>
          <a:xfrm>
            <a:off x="1059160" y="6310800"/>
            <a:ext cx="921600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DDFB360E-D00D-49CA-8262-5D33B9B1BEE1}"/>
              </a:ext>
              <a:ext uri="{C183D7F6-B498-43B3-948B-1728B52AA6E4}">
                <adec:decorative xmlns:adec="http://schemas.microsoft.com/office/drawing/2017/decorative" val="1"/>
              </a:ext>
            </a:extLst>
          </p:cNvPr>
          <p:cNvSpPr>
            <a:spLocks noGrp="1"/>
          </p:cNvSpPr>
          <p:nvPr>
            <p:ph type="sldNum" sz="quarter" idx="14"/>
          </p:nvPr>
        </p:nvSpPr>
        <p:spPr>
          <a:xfrm>
            <a:off x="411162" y="6310800"/>
            <a:ext cx="648000" cy="547200"/>
          </a:xfrm>
        </p:spPr>
        <p:txBody>
          <a:bodyPr/>
          <a:lstStyle/>
          <a:p>
            <a:r>
              <a:rPr lang="en-US" dirty="0"/>
              <a:t>Page </a:t>
            </a:r>
            <a:fld id="{15EBE321-CBB1-4E91-BD14-37C8D44326FB}" type="slidenum">
              <a:rPr lang="en-US" smtClean="0"/>
              <a:pPr/>
              <a:t>79</a:t>
            </a:fld>
            <a:endParaRPr lang="en-US" dirty="0"/>
          </a:p>
        </p:txBody>
      </p:sp>
    </p:spTree>
    <p:extLst>
      <p:ext uri="{BB962C8B-B14F-4D97-AF65-F5344CB8AC3E}">
        <p14:creationId xmlns:p14="http://schemas.microsoft.com/office/powerpoint/2010/main" val="258803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7E35-FBF6-6F64-C997-59F2669146C5}"/>
              </a:ext>
            </a:extLst>
          </p:cNvPr>
          <p:cNvSpPr>
            <a:spLocks noGrp="1"/>
          </p:cNvSpPr>
          <p:nvPr>
            <p:ph type="title"/>
          </p:nvPr>
        </p:nvSpPr>
        <p:spPr>
          <a:xfrm>
            <a:off x="411163" y="252453"/>
            <a:ext cx="9288000" cy="615553"/>
          </a:xfrm>
        </p:spPr>
        <p:txBody>
          <a:bodyPr/>
          <a:lstStyle/>
          <a:p>
            <a:r>
              <a:rPr lang="en-US" dirty="0"/>
              <a:t>How It Works in Practice</a:t>
            </a:r>
          </a:p>
        </p:txBody>
      </p:sp>
      <p:sp>
        <p:nvSpPr>
          <p:cNvPr id="3" name="Subtitle 2">
            <a:extLst>
              <a:ext uri="{FF2B5EF4-FFF2-40B4-BE49-F238E27FC236}">
                <a16:creationId xmlns:a16="http://schemas.microsoft.com/office/drawing/2014/main" id="{D86D07FF-493B-6E91-AB95-6B37E2B290BC}"/>
              </a:ext>
            </a:extLst>
          </p:cNvPr>
          <p:cNvSpPr>
            <a:spLocks noGrp="1"/>
          </p:cNvSpPr>
          <p:nvPr>
            <p:ph type="subTitle" idx="1"/>
          </p:nvPr>
        </p:nvSpPr>
        <p:spPr>
          <a:xfrm>
            <a:off x="411163" y="868006"/>
            <a:ext cx="9288000" cy="3998962"/>
          </a:xfrm>
        </p:spPr>
        <p:txBody>
          <a:bodyPr/>
          <a:lstStyle/>
          <a:p>
            <a:r>
              <a:rPr lang="en-US" b="1" dirty="0"/>
              <a:t>Designed for real documentation workflows</a:t>
            </a:r>
          </a:p>
          <a:p>
            <a:r>
              <a:rPr lang="en-US" dirty="0"/>
              <a:t>Select source content in VS Code</a:t>
            </a:r>
          </a:p>
          <a:p>
            <a:r>
              <a:rPr lang="en-US" dirty="0"/>
              <a:t>Generate a governed AI prompt with strict rules</a:t>
            </a:r>
          </a:p>
          <a:p>
            <a:r>
              <a:rPr lang="en-US" dirty="0"/>
              <a:t>Paste the prompt into an AI assistant</a:t>
            </a:r>
          </a:p>
          <a:p>
            <a:r>
              <a:rPr lang="en-US" dirty="0"/>
              <a:t>Review the output and preserved ambiguities</a:t>
            </a:r>
          </a:p>
          <a:p>
            <a:r>
              <a:rPr lang="en-US" dirty="0"/>
              <a:t>Validate changes using a diff view before accepting</a:t>
            </a:r>
          </a:p>
          <a:p>
            <a:r>
              <a:rPr lang="en-US" dirty="0"/>
              <a:t>AI output becomes predictable, reviewable, and defensible.</a:t>
            </a:r>
          </a:p>
          <a:p>
            <a:endParaRPr lang="en-US" dirty="0"/>
          </a:p>
        </p:txBody>
      </p:sp>
      <p:sp>
        <p:nvSpPr>
          <p:cNvPr id="4" name="Footer Placeholder 3">
            <a:extLst>
              <a:ext uri="{FF2B5EF4-FFF2-40B4-BE49-F238E27FC236}">
                <a16:creationId xmlns:a16="http://schemas.microsoft.com/office/drawing/2014/main" id="{7FE7C895-6396-DA9F-66C3-6A8A670310EB}"/>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Tree>
    <p:extLst>
      <p:ext uri="{BB962C8B-B14F-4D97-AF65-F5344CB8AC3E}">
        <p14:creationId xmlns:p14="http://schemas.microsoft.com/office/powerpoint/2010/main" val="2429688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ig statement" descr="Big statement">
            <a:extLst>
              <a:ext uri="{FF2B5EF4-FFF2-40B4-BE49-F238E27FC236}">
                <a16:creationId xmlns:a16="http://schemas.microsoft.com/office/drawing/2014/main" id="{B9397CCD-C35C-476B-9FB3-61FA21A8A35A}"/>
              </a:ext>
            </a:extLst>
          </p:cNvPr>
          <p:cNvSpPr>
            <a:spLocks noGrp="1"/>
          </p:cNvSpPr>
          <p:nvPr>
            <p:ph type="title"/>
          </p:nvPr>
        </p:nvSpPr>
        <p:spPr/>
        <p:txBody>
          <a:bodyPr/>
          <a:lstStyle/>
          <a:p>
            <a:r>
              <a:rPr lang="en-US" b="0" noProof="0" dirty="0"/>
              <a:t>Content page – </a:t>
            </a:r>
            <a:br>
              <a:rPr lang="en-US" b="0" noProof="0" dirty="0"/>
            </a:br>
            <a:r>
              <a:rPr lang="en-US" b="1" noProof="0" dirty="0"/>
              <a:t>big statement </a:t>
            </a:r>
            <a:br>
              <a:rPr lang="en-US" b="1" noProof="0" dirty="0"/>
            </a:br>
            <a:r>
              <a:rPr lang="en-US" b="1" noProof="0" dirty="0"/>
              <a:t>on dark background.</a:t>
            </a:r>
          </a:p>
        </p:txBody>
      </p:sp>
      <p:sp>
        <p:nvSpPr>
          <p:cNvPr id="2" name="Footer" descr="Footer with copyright, author and department information, and date">
            <a:extLst>
              <a:ext uri="{FF2B5EF4-FFF2-40B4-BE49-F238E27FC236}">
                <a16:creationId xmlns:a16="http://schemas.microsoft.com/office/drawing/2014/main" id="{4379687B-2A2C-4669-A24A-E19C0FA46BC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ED5D36C5-10B8-48FF-8B7B-A1C25B9FB505}"/>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80</a:t>
            </a:fld>
            <a:endParaRPr lang="en-US" dirty="0"/>
          </a:p>
        </p:txBody>
      </p:sp>
      <p:sp>
        <p:nvSpPr>
          <p:cNvPr id="5" name="Information - please remove!">
            <a:extLst>
              <a:ext uri="{FF2B5EF4-FFF2-40B4-BE49-F238E27FC236}">
                <a16:creationId xmlns:a16="http://schemas.microsoft.com/office/drawing/2014/main" id="{AECED9FD-8C40-40C1-B6E4-8888A0362E84}"/>
              </a:ext>
              <a:ext uri="{C183D7F6-B498-43B3-948B-1728B52AA6E4}">
                <adec:decorative xmlns:adec="http://schemas.microsoft.com/office/drawing/2017/decorative" val="1"/>
              </a:ext>
            </a:extLst>
          </p:cNvPr>
          <p:cNvSpPr>
            <a:spLocks/>
          </p:cNvSpPr>
          <p:nvPr/>
        </p:nvSpPr>
        <p:spPr bwMode="auto">
          <a:xfrm rot="-600000">
            <a:off x="10019588" y="854351"/>
            <a:ext cx="1767600" cy="1767600"/>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To create an even</a:t>
            </a:r>
            <a:br>
              <a:rPr lang="en-US" sz="1200" dirty="0">
                <a:solidFill>
                  <a:schemeClr val="bg1"/>
                </a:solidFill>
                <a:latin typeface="+mn-lt"/>
              </a:rPr>
            </a:br>
            <a:r>
              <a:rPr lang="en-US" sz="1200" dirty="0">
                <a:solidFill>
                  <a:schemeClr val="bg1"/>
                </a:solidFill>
                <a:latin typeface="+mn-lt"/>
              </a:rPr>
              <a:t>color gradient within </a:t>
            </a:r>
            <a:br>
              <a:rPr lang="en-US" sz="1200" dirty="0">
                <a:solidFill>
                  <a:schemeClr val="bg1"/>
                </a:solidFill>
                <a:latin typeface="+mn-lt"/>
              </a:rPr>
            </a:br>
            <a:r>
              <a:rPr lang="en-US" sz="1200" dirty="0">
                <a:solidFill>
                  <a:schemeClr val="bg1"/>
                </a:solidFill>
                <a:latin typeface="+mn-lt"/>
              </a:rPr>
              <a:t>the text, please make </a:t>
            </a:r>
            <a:br>
              <a:rPr lang="en-US" sz="1200" dirty="0">
                <a:solidFill>
                  <a:schemeClr val="bg1"/>
                </a:solidFill>
                <a:latin typeface="+mn-lt"/>
              </a:rPr>
            </a:br>
            <a:r>
              <a:rPr lang="en-US" sz="1200" dirty="0">
                <a:solidFill>
                  <a:schemeClr val="bg1"/>
                </a:solidFill>
                <a:latin typeface="+mn-lt"/>
              </a:rPr>
              <a:t>sure that the lines </a:t>
            </a:r>
            <a:br>
              <a:rPr lang="en-US" sz="1200" dirty="0">
                <a:solidFill>
                  <a:schemeClr val="bg1"/>
                </a:solidFill>
                <a:latin typeface="+mn-lt"/>
              </a:rPr>
            </a:br>
            <a:r>
              <a:rPr lang="en-US" sz="1200" dirty="0">
                <a:solidFill>
                  <a:schemeClr val="bg1"/>
                </a:solidFill>
                <a:latin typeface="+mn-lt"/>
              </a:rPr>
              <a:t>are of similar </a:t>
            </a:r>
            <a:br>
              <a:rPr lang="en-US" sz="1200" dirty="0">
                <a:solidFill>
                  <a:schemeClr val="bg1"/>
                </a:solidFill>
                <a:latin typeface="+mn-lt"/>
              </a:rPr>
            </a:br>
            <a:r>
              <a:rPr lang="en-US" sz="1200" dirty="0">
                <a:solidFill>
                  <a:schemeClr val="bg1"/>
                </a:solidFill>
                <a:latin typeface="+mn-lt"/>
              </a:rPr>
              <a:t>length.</a:t>
            </a:r>
          </a:p>
        </p:txBody>
      </p:sp>
    </p:spTree>
    <p:extLst>
      <p:ext uri="{BB962C8B-B14F-4D97-AF65-F5344CB8AC3E}">
        <p14:creationId xmlns:p14="http://schemas.microsoft.com/office/powerpoint/2010/main" val="2787577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ig statement" descr="Big statement">
            <a:extLst>
              <a:ext uri="{FF2B5EF4-FFF2-40B4-BE49-F238E27FC236}">
                <a16:creationId xmlns:a16="http://schemas.microsoft.com/office/drawing/2014/main" id="{B9397CCD-C35C-476B-9FB3-61FA21A8A35A}"/>
              </a:ext>
            </a:extLst>
          </p:cNvPr>
          <p:cNvSpPr>
            <a:spLocks noGrp="1"/>
          </p:cNvSpPr>
          <p:nvPr>
            <p:ph type="title"/>
          </p:nvPr>
        </p:nvSpPr>
        <p:spPr>
          <a:xfrm>
            <a:off x="986400" y="1271538"/>
            <a:ext cx="10800000" cy="4536000"/>
          </a:xfrm>
        </p:spPr>
        <p:txBody>
          <a:bodyPr/>
          <a:lstStyle/>
          <a:p>
            <a:r>
              <a:rPr lang="en-US" noProof="0" dirty="0"/>
              <a:t>Content page – </a:t>
            </a:r>
            <a:br>
              <a:rPr lang="en-US" noProof="0" dirty="0"/>
            </a:br>
            <a:r>
              <a:rPr lang="en-US" b="1" noProof="0" dirty="0"/>
              <a:t>big statement </a:t>
            </a:r>
            <a:br>
              <a:rPr lang="en-US" b="1" noProof="0" dirty="0"/>
            </a:br>
            <a:r>
              <a:rPr lang="en-US" b="1" noProof="0" dirty="0"/>
              <a:t>on light background.</a:t>
            </a:r>
          </a:p>
        </p:txBody>
      </p:sp>
      <p:sp>
        <p:nvSpPr>
          <p:cNvPr id="2" name="Footer" descr="Footer with copyright, author and department information, and date">
            <a:extLst>
              <a:ext uri="{FF2B5EF4-FFF2-40B4-BE49-F238E27FC236}">
                <a16:creationId xmlns:a16="http://schemas.microsoft.com/office/drawing/2014/main" id="{714715D8-3FC5-4F8C-883E-64953D00636B}"/>
              </a:ext>
            </a:extLst>
          </p:cNvPr>
          <p:cNvSpPr>
            <a:spLocks noGrp="1"/>
          </p:cNvSpPr>
          <p:nvPr>
            <p:ph type="ftr" sz="quarter" idx="10"/>
          </p:nvPr>
        </p:nvSpPr>
        <p:spPr>
          <a:xfrm>
            <a:off x="1059160" y="6310800"/>
            <a:ext cx="9216000" cy="547200"/>
          </a:xfrm>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4F35F4A9-7184-45F8-BC86-17175DE3AE81}"/>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81</a:t>
            </a:fld>
            <a:endParaRPr lang="en-US" dirty="0"/>
          </a:p>
        </p:txBody>
      </p:sp>
      <p:sp>
        <p:nvSpPr>
          <p:cNvPr id="7" name="Information - please remove!">
            <a:extLst>
              <a:ext uri="{FF2B5EF4-FFF2-40B4-BE49-F238E27FC236}">
                <a16:creationId xmlns:a16="http://schemas.microsoft.com/office/drawing/2014/main" id="{C625059F-7D18-4628-BCE4-F950C9253726}"/>
              </a:ext>
              <a:ext uri="{C183D7F6-B498-43B3-948B-1728B52AA6E4}">
                <adec:decorative xmlns:adec="http://schemas.microsoft.com/office/drawing/2017/decorative" val="1"/>
              </a:ext>
            </a:extLst>
          </p:cNvPr>
          <p:cNvSpPr>
            <a:spLocks/>
          </p:cNvSpPr>
          <p:nvPr/>
        </p:nvSpPr>
        <p:spPr bwMode="auto">
          <a:xfrm rot="-600000">
            <a:off x="10019588" y="854351"/>
            <a:ext cx="1767600" cy="1767600"/>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To create an even</a:t>
            </a:r>
            <a:br>
              <a:rPr lang="en-US" sz="1200" dirty="0">
                <a:solidFill>
                  <a:schemeClr val="tx1"/>
                </a:solidFill>
                <a:latin typeface="+mn-lt"/>
              </a:rPr>
            </a:br>
            <a:r>
              <a:rPr lang="en-US" sz="1200" dirty="0">
                <a:solidFill>
                  <a:schemeClr val="tx1"/>
                </a:solidFill>
                <a:latin typeface="+mn-lt"/>
              </a:rPr>
              <a:t>color gradient within </a:t>
            </a:r>
            <a:br>
              <a:rPr lang="en-US" sz="1200" dirty="0">
                <a:solidFill>
                  <a:schemeClr val="tx1"/>
                </a:solidFill>
                <a:latin typeface="+mn-lt"/>
              </a:rPr>
            </a:br>
            <a:r>
              <a:rPr lang="en-US" sz="1200" dirty="0">
                <a:solidFill>
                  <a:schemeClr val="tx1"/>
                </a:solidFill>
                <a:latin typeface="+mn-lt"/>
              </a:rPr>
              <a:t>the text, please make </a:t>
            </a:r>
            <a:br>
              <a:rPr lang="en-US" sz="1200" dirty="0">
                <a:solidFill>
                  <a:schemeClr val="tx1"/>
                </a:solidFill>
                <a:latin typeface="+mn-lt"/>
              </a:rPr>
            </a:br>
            <a:r>
              <a:rPr lang="en-US" sz="1200" dirty="0">
                <a:solidFill>
                  <a:schemeClr val="tx1"/>
                </a:solidFill>
                <a:latin typeface="+mn-lt"/>
              </a:rPr>
              <a:t>sure that the lines </a:t>
            </a:r>
            <a:br>
              <a:rPr lang="en-US" sz="1200" dirty="0">
                <a:solidFill>
                  <a:schemeClr val="tx1"/>
                </a:solidFill>
                <a:latin typeface="+mn-lt"/>
              </a:rPr>
            </a:br>
            <a:r>
              <a:rPr lang="en-US" sz="1200" dirty="0">
                <a:solidFill>
                  <a:schemeClr val="tx1"/>
                </a:solidFill>
                <a:latin typeface="+mn-lt"/>
              </a:rPr>
              <a:t>are of similar </a:t>
            </a:r>
            <a:br>
              <a:rPr lang="en-US" sz="1200" dirty="0">
                <a:solidFill>
                  <a:schemeClr val="tx1"/>
                </a:solidFill>
                <a:latin typeface="+mn-lt"/>
              </a:rPr>
            </a:br>
            <a:r>
              <a:rPr lang="en-US" sz="1200" dirty="0">
                <a:solidFill>
                  <a:schemeClr val="tx1"/>
                </a:solidFill>
                <a:latin typeface="+mn-lt"/>
              </a:rPr>
              <a:t>length.</a:t>
            </a:r>
          </a:p>
        </p:txBody>
      </p:sp>
    </p:spTree>
    <p:extLst>
      <p:ext uri="{BB962C8B-B14F-4D97-AF65-F5344CB8AC3E}">
        <p14:creationId xmlns:p14="http://schemas.microsoft.com/office/powerpoint/2010/main" val="529998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chart in full bleed color layout</a:t>
            </a:r>
          </a:p>
        </p:txBody>
      </p:sp>
      <p:graphicFrame>
        <p:nvGraphicFramePr>
          <p:cNvPr id="12" name="Chart 1" descr="Sample pie chart Industrial Business">
            <a:extLst>
              <a:ext uri="{FF2B5EF4-FFF2-40B4-BE49-F238E27FC236}">
                <a16:creationId xmlns:a16="http://schemas.microsoft.com/office/drawing/2014/main" id="{07076A7A-DDF8-4720-97FE-355B55DD216A}"/>
              </a:ext>
            </a:extLst>
          </p:cNvPr>
          <p:cNvGraphicFramePr>
            <a:graphicFrameLocks noGrp="1"/>
          </p:cNvGraphicFramePr>
          <p:nvPr>
            <p:ph sz="half" idx="4294967295"/>
            <p:extLst>
              <p:ext uri="{D42A27DB-BD31-4B8C-83A1-F6EECF244321}">
                <p14:modId xmlns:p14="http://schemas.microsoft.com/office/powerpoint/2010/main" val="1237510590"/>
              </p:ext>
            </p:extLst>
          </p:nvPr>
        </p:nvGraphicFramePr>
        <p:xfrm>
          <a:off x="411163" y="1414463"/>
          <a:ext cx="5470525" cy="4752975"/>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Line 1">
            <a:extLst>
              <a:ext uri="{FF2B5EF4-FFF2-40B4-BE49-F238E27FC236}">
                <a16:creationId xmlns:a16="http://schemas.microsoft.com/office/drawing/2014/main" id="{4A5C4455-7D41-45DD-8839-4EF008833D21}"/>
              </a:ext>
              <a:ext uri="{C183D7F6-B498-43B3-948B-1728B52AA6E4}">
                <adec:decorative xmlns:adec="http://schemas.microsoft.com/office/drawing/2017/decorative" val="1"/>
              </a:ext>
            </a:extLst>
          </p:cNvPr>
          <p:cNvCxnSpPr/>
          <p:nvPr/>
        </p:nvCxnSpPr>
        <p:spPr>
          <a:xfrm>
            <a:off x="411162"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Chart 2" descr="Sample pie chart Lorem Ipsum">
            <a:extLst>
              <a:ext uri="{FF2B5EF4-FFF2-40B4-BE49-F238E27FC236}">
                <a16:creationId xmlns:a16="http://schemas.microsoft.com/office/drawing/2014/main" id="{96F04504-7B19-480D-8635-ECD493199DFC}"/>
              </a:ext>
            </a:extLst>
          </p:cNvPr>
          <p:cNvGraphicFramePr>
            <a:graphicFrameLocks noGrp="1"/>
          </p:cNvGraphicFramePr>
          <p:nvPr>
            <p:ph sz="half" idx="4294967295"/>
            <p:extLst>
              <p:ext uri="{D42A27DB-BD31-4B8C-83A1-F6EECF244321}">
                <p14:modId xmlns:p14="http://schemas.microsoft.com/office/powerpoint/2010/main" val="4223348399"/>
              </p:ext>
            </p:extLst>
          </p:nvPr>
        </p:nvGraphicFramePr>
        <p:xfrm>
          <a:off x="6321426" y="1414463"/>
          <a:ext cx="5465762" cy="475297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Line 2">
            <a:extLst>
              <a:ext uri="{FF2B5EF4-FFF2-40B4-BE49-F238E27FC236}">
                <a16:creationId xmlns:a16="http://schemas.microsoft.com/office/drawing/2014/main" id="{74306C08-BE3C-4014-9871-110BB0C9F6E2}"/>
              </a:ext>
              <a:ext uri="{C183D7F6-B498-43B3-948B-1728B52AA6E4}">
                <adec:decorative xmlns:adec="http://schemas.microsoft.com/office/drawing/2017/decorative" val="1"/>
              </a:ext>
            </a:extLst>
          </p:cNvPr>
          <p:cNvCxnSpPr/>
          <p:nvPr/>
        </p:nvCxnSpPr>
        <p:spPr>
          <a:xfrm>
            <a:off x="6315075"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descr="Footer with copyright, author and department information, and date">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EB7F17B8-F18A-4BB0-B8F9-937445343C6A}"/>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82</a:t>
            </a:fld>
            <a:endParaRPr lang="en-US" dirty="0"/>
          </a:p>
        </p:txBody>
      </p:sp>
    </p:spTree>
    <p:extLst>
      <p:ext uri="{BB962C8B-B14F-4D97-AF65-F5344CB8AC3E}">
        <p14:creationId xmlns:p14="http://schemas.microsoft.com/office/powerpoint/2010/main" val="435388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chart in a two-column layout</a:t>
            </a:r>
          </a:p>
        </p:txBody>
      </p:sp>
      <p:graphicFrame>
        <p:nvGraphicFramePr>
          <p:cNvPr id="12" name="Chart 1" descr="Sample pie chart Industrial Business">
            <a:extLst>
              <a:ext uri="{FF2B5EF4-FFF2-40B4-BE49-F238E27FC236}">
                <a16:creationId xmlns:a16="http://schemas.microsoft.com/office/drawing/2014/main" id="{07076A7A-DDF8-4720-97FE-355B55DD216A}"/>
              </a:ext>
            </a:extLst>
          </p:cNvPr>
          <p:cNvGraphicFramePr>
            <a:graphicFrameLocks noGrp="1"/>
          </p:cNvGraphicFramePr>
          <p:nvPr>
            <p:ph sz="half" idx="1"/>
            <p:extLst>
              <p:ext uri="{D42A27DB-BD31-4B8C-83A1-F6EECF244321}">
                <p14:modId xmlns:p14="http://schemas.microsoft.com/office/powerpoint/2010/main" val="1200999706"/>
              </p:ext>
            </p:extLst>
          </p:nvPr>
        </p:nvGraphicFramePr>
        <p:xfrm>
          <a:off x="411163" y="1414463"/>
          <a:ext cx="5470525" cy="4752975"/>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Line 1">
            <a:extLst>
              <a:ext uri="{FF2B5EF4-FFF2-40B4-BE49-F238E27FC236}">
                <a16:creationId xmlns:a16="http://schemas.microsoft.com/office/drawing/2014/main" id="{4A5C4455-7D41-45DD-8839-4EF008833D21}"/>
              </a:ext>
              <a:ext uri="{C183D7F6-B498-43B3-948B-1728B52AA6E4}">
                <adec:decorative xmlns:adec="http://schemas.microsoft.com/office/drawing/2017/decorative" val="1"/>
              </a:ext>
            </a:extLst>
          </p:cNvPr>
          <p:cNvCxnSpPr/>
          <p:nvPr/>
        </p:nvCxnSpPr>
        <p:spPr>
          <a:xfrm>
            <a:off x="411162"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Chart 2" descr="Sample pie chart Lorem Ipsum">
            <a:extLst>
              <a:ext uri="{FF2B5EF4-FFF2-40B4-BE49-F238E27FC236}">
                <a16:creationId xmlns:a16="http://schemas.microsoft.com/office/drawing/2014/main" id="{96F04504-7B19-480D-8635-ECD493199DFC}"/>
              </a:ext>
            </a:extLst>
          </p:cNvPr>
          <p:cNvGraphicFramePr>
            <a:graphicFrameLocks noGrp="1"/>
          </p:cNvGraphicFramePr>
          <p:nvPr>
            <p:ph sz="half" idx="2"/>
            <p:extLst>
              <p:ext uri="{D42A27DB-BD31-4B8C-83A1-F6EECF244321}">
                <p14:modId xmlns:p14="http://schemas.microsoft.com/office/powerpoint/2010/main" val="3282546828"/>
              </p:ext>
            </p:extLst>
          </p:nvPr>
        </p:nvGraphicFramePr>
        <p:xfrm>
          <a:off x="6315075" y="1414463"/>
          <a:ext cx="5465763" cy="475297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Line 2">
            <a:extLst>
              <a:ext uri="{FF2B5EF4-FFF2-40B4-BE49-F238E27FC236}">
                <a16:creationId xmlns:a16="http://schemas.microsoft.com/office/drawing/2014/main" id="{74306C08-BE3C-4014-9871-110BB0C9F6E2}"/>
              </a:ext>
              <a:ext uri="{C183D7F6-B498-43B3-948B-1728B52AA6E4}">
                <adec:decorative xmlns:adec="http://schemas.microsoft.com/office/drawing/2017/decorative" val="1"/>
              </a:ext>
            </a:extLst>
          </p:cNvPr>
          <p:cNvCxnSpPr/>
          <p:nvPr/>
        </p:nvCxnSpPr>
        <p:spPr>
          <a:xfrm>
            <a:off x="6315075"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descr="Footer with copyright, author and department information, and date">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EB7F17B8-F18A-4BB0-B8F9-937445343C6A}"/>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83</a:t>
            </a:fld>
            <a:endParaRPr lang="en-US" dirty="0"/>
          </a:p>
        </p:txBody>
      </p:sp>
    </p:spTree>
    <p:extLst>
      <p:ext uri="{BB962C8B-B14F-4D97-AF65-F5344CB8AC3E}">
        <p14:creationId xmlns:p14="http://schemas.microsoft.com/office/powerpoint/2010/main" val="4291042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B686C292-B539-4804-A061-8691E22291E4}"/>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full bleed color area Deep Blue</a:t>
            </a:r>
          </a:p>
        </p:txBody>
      </p:sp>
      <p:sp>
        <p:nvSpPr>
          <p:cNvPr id="3" name="Footer" descr="Footer with copyright, author and department information, and date">
            <a:extLst>
              <a:ext uri="{FF2B5EF4-FFF2-40B4-BE49-F238E27FC236}">
                <a16:creationId xmlns:a16="http://schemas.microsoft.com/office/drawing/2014/main" id="{8B2C2B24-AA75-49BF-859F-5FA3DA63A8E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F7E1FA0D-4CA4-4A2B-A939-A36476426E56}"/>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84</a:t>
            </a:fld>
            <a:endParaRPr lang="en-US" dirty="0"/>
          </a:p>
        </p:txBody>
      </p:sp>
    </p:spTree>
    <p:extLst>
      <p:ext uri="{BB962C8B-B14F-4D97-AF65-F5344CB8AC3E}">
        <p14:creationId xmlns:p14="http://schemas.microsoft.com/office/powerpoint/2010/main" val="42259939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B686C292-B539-4804-A061-8691E22291E4}"/>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full bleed color area Gradient Deep Blue–Siemens Petrol</a:t>
            </a:r>
            <a:endParaRPr lang="en-US" noProof="0" dirty="0"/>
          </a:p>
        </p:txBody>
      </p:sp>
      <p:sp>
        <p:nvSpPr>
          <p:cNvPr id="3" name="Footer" descr="Footer with copyright, author and department information, and date">
            <a:extLst>
              <a:ext uri="{FF2B5EF4-FFF2-40B4-BE49-F238E27FC236}">
                <a16:creationId xmlns:a16="http://schemas.microsoft.com/office/drawing/2014/main" id="{2B0DE3D4-F640-458A-92E7-094BB79AAD4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85DA9AA-DB59-45F9-8B93-A6E4A68402B5}"/>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85</a:t>
            </a:fld>
            <a:endParaRPr lang="en-US" dirty="0"/>
          </a:p>
        </p:txBody>
      </p:sp>
    </p:spTree>
    <p:extLst>
      <p:ext uri="{BB962C8B-B14F-4D97-AF65-F5344CB8AC3E}">
        <p14:creationId xmlns:p14="http://schemas.microsoft.com/office/powerpoint/2010/main" val="12486029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B686C292-B539-4804-A061-8691E22291E4}"/>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full bleed color area Light Sand</a:t>
            </a:r>
            <a:endParaRPr lang="en-US" noProof="0" dirty="0"/>
          </a:p>
        </p:txBody>
      </p:sp>
      <p:sp>
        <p:nvSpPr>
          <p:cNvPr id="3" name="Footer" descr="Footer with copyright, author and department information, and date">
            <a:extLst>
              <a:ext uri="{FF2B5EF4-FFF2-40B4-BE49-F238E27FC236}">
                <a16:creationId xmlns:a16="http://schemas.microsoft.com/office/drawing/2014/main" id="{2B0DE3D4-F640-458A-92E7-094BB79AAD4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85DA9AA-DB59-45F9-8B93-A6E4A68402B5}"/>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86</a:t>
            </a:fld>
            <a:endParaRPr lang="en-US" dirty="0"/>
          </a:p>
        </p:txBody>
      </p:sp>
    </p:spTree>
    <p:extLst>
      <p:ext uri="{BB962C8B-B14F-4D97-AF65-F5344CB8AC3E}">
        <p14:creationId xmlns:p14="http://schemas.microsoft.com/office/powerpoint/2010/main" val="939850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45399-2089-CF50-86E6-86BDCE234BDC}"/>
            </a:ext>
          </a:extLst>
        </p:cNvPr>
        <p:cNvGrpSpPr/>
        <p:nvPr/>
      </p:nvGrpSpPr>
      <p:grpSpPr>
        <a:xfrm>
          <a:off x="0" y="0"/>
          <a:ext cx="0" cy="0"/>
          <a:chOff x="0" y="0"/>
          <a:chExt cx="0" cy="0"/>
        </a:xfrm>
      </p:grpSpPr>
      <p:sp>
        <p:nvSpPr>
          <p:cNvPr id="6" name="Title">
            <a:extLst>
              <a:ext uri="{FF2B5EF4-FFF2-40B4-BE49-F238E27FC236}">
                <a16:creationId xmlns:a16="http://schemas.microsoft.com/office/drawing/2014/main" id="{032757FF-DC75-F48F-7A1C-6B43FE2D0F55}"/>
              </a:ext>
            </a:extLst>
          </p:cNvPr>
          <p:cNvSpPr>
            <a:spLocks noGrp="1"/>
          </p:cNvSpPr>
          <p:nvPr>
            <p:ph type="title"/>
          </p:nvPr>
        </p:nvSpPr>
        <p:spPr/>
        <p:txBody>
          <a:bodyPr/>
          <a:lstStyle/>
          <a:p>
            <a:r>
              <a:rPr lang="en-US" noProof="0" dirty="0"/>
              <a:t>Color palette</a:t>
            </a:r>
            <a:br>
              <a:rPr lang="en-US" noProof="0" dirty="0"/>
            </a:br>
            <a:r>
              <a:rPr lang="en-US" b="0" noProof="0" dirty="0"/>
              <a:t>Theme Colors and Custom Colors</a:t>
            </a:r>
          </a:p>
        </p:txBody>
      </p:sp>
      <p:sp>
        <p:nvSpPr>
          <p:cNvPr id="89" name="White" descr="Color tile &quot;White&quot;">
            <a:extLst>
              <a:ext uri="{FF2B5EF4-FFF2-40B4-BE49-F238E27FC236}">
                <a16:creationId xmlns:a16="http://schemas.microsoft.com/office/drawing/2014/main" id="{DA523433-9F57-C676-4780-D069ACC6FA96}"/>
              </a:ext>
            </a:extLst>
          </p:cNvPr>
          <p:cNvSpPr>
            <a:spLocks noChangeAspect="1"/>
          </p:cNvSpPr>
          <p:nvPr/>
        </p:nvSpPr>
        <p:spPr>
          <a:xfrm>
            <a:off x="411162" y="1414463"/>
            <a:ext cx="720000" cy="720000"/>
          </a:xfrm>
          <a:prstGeom prst="rect">
            <a:avLst/>
          </a:prstGeom>
          <a:solidFill>
            <a:schemeClr val="bg1"/>
          </a:solidFill>
          <a:ln w="3175">
            <a:solidFill>
              <a:srgbClr val="666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0" name="Copy White">
            <a:extLst>
              <a:ext uri="{FF2B5EF4-FFF2-40B4-BE49-F238E27FC236}">
                <a16:creationId xmlns:a16="http://schemas.microsoft.com/office/drawing/2014/main" id="{3B1E7256-858F-F0F8-D005-48014F828CC3}"/>
              </a:ext>
            </a:extLst>
          </p:cNvPr>
          <p:cNvSpPr txBox="1"/>
          <p:nvPr/>
        </p:nvSpPr>
        <p:spPr>
          <a:xfrm>
            <a:off x="411162" y="2134800"/>
            <a:ext cx="720000" cy="288000"/>
          </a:xfrm>
          <a:prstGeom prst="rect">
            <a:avLst/>
          </a:prstGeom>
          <a:noFill/>
        </p:spPr>
        <p:txBody>
          <a:bodyPr wrap="square" lIns="0" tIns="72000" rIns="0" bIns="0" rtlCol="0">
            <a:noAutofit/>
          </a:bodyPr>
          <a:lstStyle/>
          <a:p>
            <a:pPr algn="l"/>
            <a:r>
              <a:rPr lang="en-US" sz="550" dirty="0"/>
              <a:t>White</a:t>
            </a:r>
          </a:p>
          <a:p>
            <a:pPr algn="l"/>
            <a:r>
              <a:rPr lang="en-US" sz="550" dirty="0"/>
              <a:t>#FFFFFF</a:t>
            </a:r>
            <a:br>
              <a:rPr lang="en-US" sz="550" dirty="0"/>
            </a:br>
            <a:endParaRPr lang="en-US" sz="550" dirty="0"/>
          </a:p>
        </p:txBody>
      </p:sp>
      <p:sp>
        <p:nvSpPr>
          <p:cNvPr id="91" name="Black" descr="Color tile &quot;Black&quot;">
            <a:extLst>
              <a:ext uri="{FF2B5EF4-FFF2-40B4-BE49-F238E27FC236}">
                <a16:creationId xmlns:a16="http://schemas.microsoft.com/office/drawing/2014/main" id="{53BE6299-7AAB-B51A-D24C-70530DECE3F2}"/>
              </a:ext>
            </a:extLst>
          </p:cNvPr>
          <p:cNvSpPr>
            <a:spLocks noChangeAspect="1"/>
          </p:cNvSpPr>
          <p:nvPr/>
        </p:nvSpPr>
        <p:spPr>
          <a:xfrm>
            <a:off x="1275077" y="1414463"/>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4" name="Copy Black">
            <a:extLst>
              <a:ext uri="{FF2B5EF4-FFF2-40B4-BE49-F238E27FC236}">
                <a16:creationId xmlns:a16="http://schemas.microsoft.com/office/drawing/2014/main" id="{5E717700-9471-C810-D798-35C178ECF084}"/>
              </a:ext>
            </a:extLst>
          </p:cNvPr>
          <p:cNvSpPr txBox="1"/>
          <p:nvPr/>
        </p:nvSpPr>
        <p:spPr>
          <a:xfrm>
            <a:off x="1275077" y="2134800"/>
            <a:ext cx="720000" cy="288000"/>
          </a:xfrm>
          <a:prstGeom prst="rect">
            <a:avLst/>
          </a:prstGeom>
          <a:noFill/>
        </p:spPr>
        <p:txBody>
          <a:bodyPr wrap="square" lIns="0" tIns="72000" rIns="0" bIns="0" rtlCol="0">
            <a:noAutofit/>
          </a:bodyPr>
          <a:lstStyle/>
          <a:p>
            <a:pPr algn="l"/>
            <a:r>
              <a:rPr lang="en-US" sz="550" dirty="0"/>
              <a:t>Black</a:t>
            </a:r>
          </a:p>
          <a:p>
            <a:pPr algn="l"/>
            <a:r>
              <a:rPr lang="en-US" sz="550" dirty="0"/>
              <a:t>#000000</a:t>
            </a:r>
          </a:p>
        </p:txBody>
      </p:sp>
      <p:sp>
        <p:nvSpPr>
          <p:cNvPr id="95" name="Light Sand" descr="Color tile &quot;Light Sand&quot;">
            <a:extLst>
              <a:ext uri="{FF2B5EF4-FFF2-40B4-BE49-F238E27FC236}">
                <a16:creationId xmlns:a16="http://schemas.microsoft.com/office/drawing/2014/main" id="{5CB30718-0AFE-39D5-7310-41BCF5C2BDB3}"/>
              </a:ext>
            </a:extLst>
          </p:cNvPr>
          <p:cNvSpPr>
            <a:spLocks noChangeAspect="1"/>
          </p:cNvSpPr>
          <p:nvPr/>
        </p:nvSpPr>
        <p:spPr>
          <a:xfrm>
            <a:off x="2138992" y="1414463"/>
            <a:ext cx="720000" cy="7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6" name="Copy Sand Light">
            <a:extLst>
              <a:ext uri="{FF2B5EF4-FFF2-40B4-BE49-F238E27FC236}">
                <a16:creationId xmlns:a16="http://schemas.microsoft.com/office/drawing/2014/main" id="{13CD145F-4804-8043-8440-1E584B0A836E}"/>
              </a:ext>
            </a:extLst>
          </p:cNvPr>
          <p:cNvSpPr txBox="1"/>
          <p:nvPr/>
        </p:nvSpPr>
        <p:spPr>
          <a:xfrm>
            <a:off x="2138992" y="2134800"/>
            <a:ext cx="720000" cy="288000"/>
          </a:xfrm>
          <a:prstGeom prst="rect">
            <a:avLst/>
          </a:prstGeom>
          <a:noFill/>
        </p:spPr>
        <p:txBody>
          <a:bodyPr wrap="square" lIns="0" tIns="72000" rIns="0" bIns="0" rtlCol="0">
            <a:noAutofit/>
          </a:bodyPr>
          <a:lstStyle/>
          <a:p>
            <a:pPr algn="l"/>
            <a:r>
              <a:rPr lang="en-US" sz="550" dirty="0"/>
              <a:t>Light Sand</a:t>
            </a:r>
          </a:p>
          <a:p>
            <a:pPr algn="l"/>
            <a:r>
              <a:rPr lang="en-US" sz="550" dirty="0"/>
              <a:t>#F3F3F0</a:t>
            </a:r>
          </a:p>
        </p:txBody>
      </p:sp>
      <p:sp>
        <p:nvSpPr>
          <p:cNvPr id="97" name="Deep Blue" descr="Color tile &quot;Deep Blue&quot;">
            <a:extLst>
              <a:ext uri="{FF2B5EF4-FFF2-40B4-BE49-F238E27FC236}">
                <a16:creationId xmlns:a16="http://schemas.microsoft.com/office/drawing/2014/main" id="{F9A2D2A7-C66D-C1D0-C4CE-FFE32C38FE3C}"/>
              </a:ext>
            </a:extLst>
          </p:cNvPr>
          <p:cNvSpPr>
            <a:spLocks noChangeAspect="1"/>
          </p:cNvSpPr>
          <p:nvPr/>
        </p:nvSpPr>
        <p:spPr>
          <a:xfrm>
            <a:off x="3002907" y="1414463"/>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8" name="Copy Deep Blue">
            <a:extLst>
              <a:ext uri="{FF2B5EF4-FFF2-40B4-BE49-F238E27FC236}">
                <a16:creationId xmlns:a16="http://schemas.microsoft.com/office/drawing/2014/main" id="{5C86F35B-723A-C7AC-EDE9-367AC7F1080F}"/>
              </a:ext>
            </a:extLst>
          </p:cNvPr>
          <p:cNvSpPr txBox="1"/>
          <p:nvPr/>
        </p:nvSpPr>
        <p:spPr>
          <a:xfrm>
            <a:off x="3002907" y="2134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00" name="Siemens Petrol" descr="Color tile &quot;Siemens Petrol&quot;">
            <a:extLst>
              <a:ext uri="{FF2B5EF4-FFF2-40B4-BE49-F238E27FC236}">
                <a16:creationId xmlns:a16="http://schemas.microsoft.com/office/drawing/2014/main" id="{AC895654-C418-7F75-032B-55BEDBF1F6F4}"/>
              </a:ext>
            </a:extLst>
          </p:cNvPr>
          <p:cNvSpPr>
            <a:spLocks noChangeAspect="1"/>
          </p:cNvSpPr>
          <p:nvPr/>
        </p:nvSpPr>
        <p:spPr>
          <a:xfrm>
            <a:off x="3866822" y="1414463"/>
            <a:ext cx="720000" cy="720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1" name="Copy Siemens Petrol">
            <a:extLst>
              <a:ext uri="{FF2B5EF4-FFF2-40B4-BE49-F238E27FC236}">
                <a16:creationId xmlns:a16="http://schemas.microsoft.com/office/drawing/2014/main" id="{084ECACA-6525-7846-DE1D-24B04C7C8E54}"/>
              </a:ext>
            </a:extLst>
          </p:cNvPr>
          <p:cNvSpPr txBox="1"/>
          <p:nvPr/>
        </p:nvSpPr>
        <p:spPr>
          <a:xfrm>
            <a:off x="3866822" y="2134800"/>
            <a:ext cx="720000" cy="288000"/>
          </a:xfrm>
          <a:prstGeom prst="rect">
            <a:avLst/>
          </a:prstGeom>
          <a:noFill/>
        </p:spPr>
        <p:txBody>
          <a:bodyPr wrap="square" lIns="0" tIns="72000" rIns="0" bIns="0" rtlCol="0">
            <a:noAutofit/>
          </a:bodyPr>
          <a:lstStyle/>
          <a:p>
            <a:pPr algn="l"/>
            <a:r>
              <a:rPr lang="en-US" sz="550" dirty="0"/>
              <a:t>Siemens Petrol</a:t>
            </a:r>
          </a:p>
          <a:p>
            <a:pPr algn="l"/>
            <a:r>
              <a:rPr lang="en-US" sz="550" dirty="0"/>
              <a:t>#009999</a:t>
            </a:r>
          </a:p>
        </p:txBody>
      </p:sp>
      <p:sp>
        <p:nvSpPr>
          <p:cNvPr id="102" name="Soft Green" descr="Color tile &quot;Soft Green&quot;">
            <a:extLst>
              <a:ext uri="{FF2B5EF4-FFF2-40B4-BE49-F238E27FC236}">
                <a16:creationId xmlns:a16="http://schemas.microsoft.com/office/drawing/2014/main" id="{2160F6BB-D63A-2996-A38C-F509C9DC504E}"/>
              </a:ext>
            </a:extLst>
          </p:cNvPr>
          <p:cNvSpPr>
            <a:spLocks noChangeAspect="1"/>
          </p:cNvSpPr>
          <p:nvPr/>
        </p:nvSpPr>
        <p:spPr>
          <a:xfrm>
            <a:off x="4730737" y="1414463"/>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3" name="Copy Soft Green">
            <a:extLst>
              <a:ext uri="{FF2B5EF4-FFF2-40B4-BE49-F238E27FC236}">
                <a16:creationId xmlns:a16="http://schemas.microsoft.com/office/drawing/2014/main" id="{9D381488-AF9B-4B87-5C4A-AE002EAAF160}"/>
              </a:ext>
            </a:extLst>
          </p:cNvPr>
          <p:cNvSpPr txBox="1"/>
          <p:nvPr/>
        </p:nvSpPr>
        <p:spPr>
          <a:xfrm>
            <a:off x="4730737" y="2134800"/>
            <a:ext cx="720000" cy="288000"/>
          </a:xfrm>
          <a:prstGeom prst="rect">
            <a:avLst/>
          </a:prstGeom>
          <a:noFill/>
        </p:spPr>
        <p:txBody>
          <a:bodyPr wrap="square" lIns="0" tIns="72000" rIns="0" bIns="0" rtlCol="0">
            <a:noAutofit/>
          </a:bodyPr>
          <a:lstStyle/>
          <a:p>
            <a:pPr algn="l"/>
            <a:r>
              <a:rPr lang="en-US" sz="550" dirty="0"/>
              <a:t>Soft Green</a:t>
            </a:r>
          </a:p>
          <a:p>
            <a:pPr algn="l"/>
            <a:r>
              <a:rPr lang="en-US" sz="550" dirty="0"/>
              <a:t>#00D7A0</a:t>
            </a:r>
          </a:p>
        </p:txBody>
      </p:sp>
      <p:sp>
        <p:nvSpPr>
          <p:cNvPr id="104" name="Soft Blue" descr="Color tile &quot;Soft Blue&quot;">
            <a:extLst>
              <a:ext uri="{FF2B5EF4-FFF2-40B4-BE49-F238E27FC236}">
                <a16:creationId xmlns:a16="http://schemas.microsoft.com/office/drawing/2014/main" id="{F3841251-78B7-589D-C8D0-B6C357FE91C6}"/>
              </a:ext>
            </a:extLst>
          </p:cNvPr>
          <p:cNvSpPr>
            <a:spLocks noChangeAspect="1"/>
          </p:cNvSpPr>
          <p:nvPr/>
        </p:nvSpPr>
        <p:spPr>
          <a:xfrm>
            <a:off x="5594652" y="1414463"/>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5" name="Copy Soft Blue">
            <a:extLst>
              <a:ext uri="{FF2B5EF4-FFF2-40B4-BE49-F238E27FC236}">
                <a16:creationId xmlns:a16="http://schemas.microsoft.com/office/drawing/2014/main" id="{0749DC1C-27DA-0827-49CA-65891149856F}"/>
              </a:ext>
            </a:extLst>
          </p:cNvPr>
          <p:cNvSpPr txBox="1"/>
          <p:nvPr/>
        </p:nvSpPr>
        <p:spPr>
          <a:xfrm>
            <a:off x="5594652" y="2134800"/>
            <a:ext cx="720000" cy="288000"/>
          </a:xfrm>
          <a:prstGeom prst="rect">
            <a:avLst/>
          </a:prstGeom>
          <a:noFill/>
        </p:spPr>
        <p:txBody>
          <a:bodyPr wrap="square" lIns="0" tIns="72000" rIns="0" bIns="0" rtlCol="0">
            <a:noAutofit/>
          </a:bodyPr>
          <a:lstStyle/>
          <a:p>
            <a:r>
              <a:rPr lang="en-US" sz="550" dirty="0"/>
              <a:t>Soft Blue</a:t>
            </a:r>
          </a:p>
          <a:p>
            <a:r>
              <a:rPr lang="en-US" sz="550" dirty="0"/>
              <a:t>#00BEDC</a:t>
            </a:r>
          </a:p>
        </p:txBody>
      </p:sp>
      <p:sp>
        <p:nvSpPr>
          <p:cNvPr id="106" name="Blue" descr="Color tile &quot;Blue&quot;">
            <a:extLst>
              <a:ext uri="{FF2B5EF4-FFF2-40B4-BE49-F238E27FC236}">
                <a16:creationId xmlns:a16="http://schemas.microsoft.com/office/drawing/2014/main" id="{21FB1320-AEA8-E0C6-A0B7-3CA0E4AA4A59}"/>
              </a:ext>
            </a:extLst>
          </p:cNvPr>
          <p:cNvSpPr>
            <a:spLocks noChangeAspect="1"/>
          </p:cNvSpPr>
          <p:nvPr/>
        </p:nvSpPr>
        <p:spPr>
          <a:xfrm>
            <a:off x="6458567" y="1414463"/>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7" name="Copy Blue">
            <a:extLst>
              <a:ext uri="{FF2B5EF4-FFF2-40B4-BE49-F238E27FC236}">
                <a16:creationId xmlns:a16="http://schemas.microsoft.com/office/drawing/2014/main" id="{236D71E5-EAF0-CDF9-DFDD-63113DF57C0C}"/>
              </a:ext>
            </a:extLst>
          </p:cNvPr>
          <p:cNvSpPr txBox="1"/>
          <p:nvPr/>
        </p:nvSpPr>
        <p:spPr>
          <a:xfrm>
            <a:off x="6458567" y="2134800"/>
            <a:ext cx="720000" cy="288000"/>
          </a:xfrm>
          <a:prstGeom prst="rect">
            <a:avLst/>
          </a:prstGeom>
          <a:noFill/>
        </p:spPr>
        <p:txBody>
          <a:bodyPr wrap="square" lIns="0" tIns="72000" rIns="0" bIns="0" rtlCol="0">
            <a:noAutofit/>
          </a:bodyPr>
          <a:lstStyle/>
          <a:p>
            <a:r>
              <a:rPr lang="en-US" sz="550" dirty="0"/>
              <a:t>Blue</a:t>
            </a:r>
          </a:p>
          <a:p>
            <a:r>
              <a:rPr lang="en-US" sz="550" dirty="0"/>
              <a:t>#0087BE</a:t>
            </a:r>
          </a:p>
        </p:txBody>
      </p:sp>
      <p:sp>
        <p:nvSpPr>
          <p:cNvPr id="108" name="Dark Blue" descr="Color tile &quot;Dark Blue&quot;">
            <a:extLst>
              <a:ext uri="{FF2B5EF4-FFF2-40B4-BE49-F238E27FC236}">
                <a16:creationId xmlns:a16="http://schemas.microsoft.com/office/drawing/2014/main" id="{21FD9BA2-35A4-742D-C151-60779E94B6FB}"/>
              </a:ext>
            </a:extLst>
          </p:cNvPr>
          <p:cNvSpPr>
            <a:spLocks noChangeAspect="1"/>
          </p:cNvSpPr>
          <p:nvPr/>
        </p:nvSpPr>
        <p:spPr>
          <a:xfrm>
            <a:off x="7322482" y="1414463"/>
            <a:ext cx="720000" cy="72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9" name="Copy Dark Blue">
            <a:extLst>
              <a:ext uri="{FF2B5EF4-FFF2-40B4-BE49-F238E27FC236}">
                <a16:creationId xmlns:a16="http://schemas.microsoft.com/office/drawing/2014/main" id="{E75D348C-F7C8-BB1B-493A-9A6106AC8C0D}"/>
              </a:ext>
            </a:extLst>
          </p:cNvPr>
          <p:cNvSpPr txBox="1"/>
          <p:nvPr/>
        </p:nvSpPr>
        <p:spPr>
          <a:xfrm>
            <a:off x="7322482" y="2134800"/>
            <a:ext cx="720000" cy="288000"/>
          </a:xfrm>
          <a:prstGeom prst="rect">
            <a:avLst/>
          </a:prstGeom>
          <a:noFill/>
        </p:spPr>
        <p:txBody>
          <a:bodyPr wrap="square" lIns="0" tIns="72000" rIns="0" bIns="0" rtlCol="0">
            <a:noAutofit/>
          </a:bodyPr>
          <a:lstStyle/>
          <a:p>
            <a:r>
              <a:rPr lang="en-US" sz="550" dirty="0"/>
              <a:t>Dark Blue</a:t>
            </a:r>
          </a:p>
          <a:p>
            <a:r>
              <a:rPr lang="en-US" sz="550" dirty="0"/>
              <a:t>#00557C</a:t>
            </a:r>
          </a:p>
        </p:txBody>
      </p:sp>
      <p:sp>
        <p:nvSpPr>
          <p:cNvPr id="110" name="Deep Blue" descr="Color tile &quot;Deep Blue&quot;">
            <a:extLst>
              <a:ext uri="{FF2B5EF4-FFF2-40B4-BE49-F238E27FC236}">
                <a16:creationId xmlns:a16="http://schemas.microsoft.com/office/drawing/2014/main" id="{A9804994-D0BE-7C9A-C335-8E5138C8EBE1}"/>
              </a:ext>
            </a:extLst>
          </p:cNvPr>
          <p:cNvSpPr>
            <a:spLocks noChangeAspect="1"/>
          </p:cNvSpPr>
          <p:nvPr/>
        </p:nvSpPr>
        <p:spPr>
          <a:xfrm>
            <a:off x="8186400" y="1414463"/>
            <a:ext cx="720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1" name="Copy Deep Blue">
            <a:extLst>
              <a:ext uri="{FF2B5EF4-FFF2-40B4-BE49-F238E27FC236}">
                <a16:creationId xmlns:a16="http://schemas.microsoft.com/office/drawing/2014/main" id="{719F5D79-DE85-5C53-D8EA-CE7F82CD080C}"/>
              </a:ext>
            </a:extLst>
          </p:cNvPr>
          <p:cNvSpPr txBox="1"/>
          <p:nvPr/>
        </p:nvSpPr>
        <p:spPr>
          <a:xfrm>
            <a:off x="8186400" y="2134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92" name="Theme Colors" descr="Subheadline Theme Colors">
            <a:extLst>
              <a:ext uri="{FF2B5EF4-FFF2-40B4-BE49-F238E27FC236}">
                <a16:creationId xmlns:a16="http://schemas.microsoft.com/office/drawing/2014/main" id="{C18D356B-DE4B-86F2-CF93-5D2DA0522E79}"/>
              </a:ext>
            </a:extLst>
          </p:cNvPr>
          <p:cNvSpPr txBox="1"/>
          <p:nvPr/>
        </p:nvSpPr>
        <p:spPr>
          <a:xfrm>
            <a:off x="9050400" y="1414463"/>
            <a:ext cx="2736000" cy="720000"/>
          </a:xfrm>
          <a:prstGeom prst="rect">
            <a:avLst/>
          </a:prstGeom>
          <a:noFill/>
        </p:spPr>
        <p:txBody>
          <a:bodyPr wrap="square" lIns="0" tIns="0" rIns="0" bIns="0" rtlCol="0" anchor="b">
            <a:noAutofit/>
          </a:bodyPr>
          <a:lstStyle/>
          <a:p>
            <a:pPr algn="l"/>
            <a:r>
              <a:rPr lang="en-US" b="1" dirty="0">
                <a:solidFill>
                  <a:schemeClr val="accent1"/>
                </a:solidFill>
              </a:rPr>
              <a:t>Theme Colors</a:t>
            </a:r>
          </a:p>
        </p:txBody>
      </p:sp>
      <p:sp>
        <p:nvSpPr>
          <p:cNvPr id="113" name="Siemens Petrol" descr="Color tile &quot;Siemens Petrol&quot;">
            <a:extLst>
              <a:ext uri="{FF2B5EF4-FFF2-40B4-BE49-F238E27FC236}">
                <a16:creationId xmlns:a16="http://schemas.microsoft.com/office/drawing/2014/main" id="{C6EE5499-56AF-088F-B642-7957A442EE60}"/>
              </a:ext>
            </a:extLst>
          </p:cNvPr>
          <p:cNvSpPr>
            <a:spLocks noChangeAspect="1"/>
          </p:cNvSpPr>
          <p:nvPr/>
        </p:nvSpPr>
        <p:spPr>
          <a:xfrm>
            <a:off x="411162" y="2998800"/>
            <a:ext cx="720000" cy="720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4" name="Copy Siemens Petrol">
            <a:extLst>
              <a:ext uri="{FF2B5EF4-FFF2-40B4-BE49-F238E27FC236}">
                <a16:creationId xmlns:a16="http://schemas.microsoft.com/office/drawing/2014/main" id="{0FA9B30A-EB3F-4273-6968-3D2E05422108}"/>
              </a:ext>
            </a:extLst>
          </p:cNvPr>
          <p:cNvSpPr txBox="1"/>
          <p:nvPr/>
        </p:nvSpPr>
        <p:spPr>
          <a:xfrm>
            <a:off x="411162" y="3718800"/>
            <a:ext cx="720000" cy="288000"/>
          </a:xfrm>
          <a:prstGeom prst="rect">
            <a:avLst/>
          </a:prstGeom>
          <a:noFill/>
        </p:spPr>
        <p:txBody>
          <a:bodyPr wrap="square" lIns="0" tIns="72000" rIns="0" bIns="0" rtlCol="0">
            <a:noAutofit/>
          </a:bodyPr>
          <a:lstStyle/>
          <a:p>
            <a:r>
              <a:rPr lang="en-US" sz="550" dirty="0"/>
              <a:t>Siemens Petrol</a:t>
            </a:r>
          </a:p>
          <a:p>
            <a:r>
              <a:rPr lang="en-US" sz="550" dirty="0"/>
              <a:t>#009999</a:t>
            </a:r>
          </a:p>
        </p:txBody>
      </p:sp>
      <p:sp>
        <p:nvSpPr>
          <p:cNvPr id="115" name="Light Petrol" descr="Color tile &quot;Deep Blue&quot;">
            <a:extLst>
              <a:ext uri="{FF2B5EF4-FFF2-40B4-BE49-F238E27FC236}">
                <a16:creationId xmlns:a16="http://schemas.microsoft.com/office/drawing/2014/main" id="{C628F3D4-E5D7-759F-963D-7E1F05295F65}"/>
              </a:ext>
            </a:extLst>
          </p:cNvPr>
          <p:cNvSpPr>
            <a:spLocks noChangeAspect="1"/>
          </p:cNvSpPr>
          <p:nvPr/>
        </p:nvSpPr>
        <p:spPr>
          <a:xfrm>
            <a:off x="1275077" y="2998800"/>
            <a:ext cx="720000" cy="720000"/>
          </a:xfrm>
          <a:prstGeom prst="rect">
            <a:avLst/>
          </a:prstGeom>
          <a:solidFill>
            <a:srgbClr val="00C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6" name="Copy Light Petrol">
            <a:extLst>
              <a:ext uri="{FF2B5EF4-FFF2-40B4-BE49-F238E27FC236}">
                <a16:creationId xmlns:a16="http://schemas.microsoft.com/office/drawing/2014/main" id="{B107E204-B7DB-4244-3464-35DCB92079E2}"/>
              </a:ext>
            </a:extLst>
          </p:cNvPr>
          <p:cNvSpPr txBox="1"/>
          <p:nvPr/>
        </p:nvSpPr>
        <p:spPr>
          <a:xfrm>
            <a:off x="1275077" y="3718800"/>
            <a:ext cx="720000" cy="288000"/>
          </a:xfrm>
          <a:prstGeom prst="rect">
            <a:avLst/>
          </a:prstGeom>
          <a:noFill/>
        </p:spPr>
        <p:txBody>
          <a:bodyPr wrap="square" lIns="0" tIns="72000" rIns="0" bIns="0" rtlCol="0">
            <a:noAutofit/>
          </a:bodyPr>
          <a:lstStyle/>
          <a:p>
            <a:r>
              <a:rPr lang="de-DE" sz="550" dirty="0"/>
              <a:t>Light Petrol</a:t>
            </a:r>
            <a:endParaRPr lang="en-US" sz="550" dirty="0"/>
          </a:p>
          <a:p>
            <a:r>
              <a:rPr lang="en-US" sz="550" dirty="0"/>
              <a:t>#00C1B6</a:t>
            </a:r>
          </a:p>
        </p:txBody>
      </p:sp>
      <p:sp>
        <p:nvSpPr>
          <p:cNvPr id="221" name="Dark Sand" descr="Color tile &quot;Dark Sand&quot;">
            <a:extLst>
              <a:ext uri="{FF2B5EF4-FFF2-40B4-BE49-F238E27FC236}">
                <a16:creationId xmlns:a16="http://schemas.microsoft.com/office/drawing/2014/main" id="{44E448AF-AC16-F356-502A-206BC06563D8}"/>
              </a:ext>
            </a:extLst>
          </p:cNvPr>
          <p:cNvSpPr>
            <a:spLocks noChangeAspect="1"/>
          </p:cNvSpPr>
          <p:nvPr/>
        </p:nvSpPr>
        <p:spPr>
          <a:xfrm>
            <a:off x="2138995" y="2998800"/>
            <a:ext cx="720000" cy="720000"/>
          </a:xfrm>
          <a:prstGeom prst="rect">
            <a:avLst/>
          </a:prstGeom>
          <a:solidFill>
            <a:srgbClr val="AAA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2" name="Copy Dark Sand">
            <a:extLst>
              <a:ext uri="{FF2B5EF4-FFF2-40B4-BE49-F238E27FC236}">
                <a16:creationId xmlns:a16="http://schemas.microsoft.com/office/drawing/2014/main" id="{C9B4D7CF-FB83-6FF1-069C-1F53C7750848}"/>
              </a:ext>
            </a:extLst>
          </p:cNvPr>
          <p:cNvSpPr txBox="1"/>
          <p:nvPr/>
        </p:nvSpPr>
        <p:spPr>
          <a:xfrm>
            <a:off x="2138995" y="3718800"/>
            <a:ext cx="720000" cy="288000"/>
          </a:xfrm>
          <a:prstGeom prst="rect">
            <a:avLst/>
          </a:prstGeom>
          <a:noFill/>
        </p:spPr>
        <p:txBody>
          <a:bodyPr wrap="square" lIns="0" tIns="72000" rIns="0" bIns="0" rtlCol="0">
            <a:noAutofit/>
          </a:bodyPr>
          <a:lstStyle/>
          <a:p>
            <a:r>
              <a:rPr lang="en-US" sz="550" dirty="0"/>
              <a:t>Dark Sand</a:t>
            </a:r>
          </a:p>
          <a:p>
            <a:r>
              <a:rPr lang="en-US" sz="550" dirty="0"/>
              <a:t>#AAAA96</a:t>
            </a:r>
          </a:p>
        </p:txBody>
      </p:sp>
      <p:sp>
        <p:nvSpPr>
          <p:cNvPr id="208" name="Dark Yellow" descr="Color tile &quot;Dark Yellow&quot;">
            <a:extLst>
              <a:ext uri="{FF2B5EF4-FFF2-40B4-BE49-F238E27FC236}">
                <a16:creationId xmlns:a16="http://schemas.microsoft.com/office/drawing/2014/main" id="{4DAA32BC-48CA-7947-3298-0FD3C7764A10}"/>
              </a:ext>
            </a:extLst>
          </p:cNvPr>
          <p:cNvSpPr>
            <a:spLocks noChangeAspect="1"/>
          </p:cNvSpPr>
          <p:nvPr/>
        </p:nvSpPr>
        <p:spPr>
          <a:xfrm>
            <a:off x="3002910" y="2998800"/>
            <a:ext cx="720000" cy="720000"/>
          </a:xfrm>
          <a:prstGeom prst="rect">
            <a:avLst/>
          </a:prstGeom>
          <a:solidFill>
            <a:srgbClr val="F7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3" name="Copy Dark Yellow">
            <a:extLst>
              <a:ext uri="{FF2B5EF4-FFF2-40B4-BE49-F238E27FC236}">
                <a16:creationId xmlns:a16="http://schemas.microsoft.com/office/drawing/2014/main" id="{F538F21E-F614-60DE-0BEA-3407C4EB0DD7}"/>
              </a:ext>
            </a:extLst>
          </p:cNvPr>
          <p:cNvSpPr txBox="1"/>
          <p:nvPr/>
        </p:nvSpPr>
        <p:spPr>
          <a:xfrm>
            <a:off x="3002910" y="3718800"/>
            <a:ext cx="720000" cy="288000"/>
          </a:xfrm>
          <a:prstGeom prst="rect">
            <a:avLst/>
          </a:prstGeom>
          <a:noFill/>
        </p:spPr>
        <p:txBody>
          <a:bodyPr wrap="square" lIns="0" tIns="72000" rIns="0" bIns="0" rtlCol="0">
            <a:noAutofit/>
          </a:bodyPr>
          <a:lstStyle/>
          <a:p>
            <a:r>
              <a:rPr lang="en-US" sz="550" dirty="0"/>
              <a:t>Dark Yellow</a:t>
            </a:r>
          </a:p>
          <a:p>
            <a:r>
              <a:rPr lang="en-US" sz="550" dirty="0"/>
              <a:t>#F7C600</a:t>
            </a:r>
          </a:p>
        </p:txBody>
      </p:sp>
      <p:sp>
        <p:nvSpPr>
          <p:cNvPr id="125" name="Dark Green" descr="Color tile &quot;Dark Green&quot;">
            <a:extLst>
              <a:ext uri="{FF2B5EF4-FFF2-40B4-BE49-F238E27FC236}">
                <a16:creationId xmlns:a16="http://schemas.microsoft.com/office/drawing/2014/main" id="{BC215A18-8E08-0316-BF70-7B1E6DE2AF19}"/>
              </a:ext>
            </a:extLst>
          </p:cNvPr>
          <p:cNvSpPr>
            <a:spLocks noChangeAspect="1"/>
          </p:cNvSpPr>
          <p:nvPr/>
        </p:nvSpPr>
        <p:spPr>
          <a:xfrm>
            <a:off x="3866825" y="2998800"/>
            <a:ext cx="720000" cy="720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6" name="Copy Dark Green">
            <a:extLst>
              <a:ext uri="{FF2B5EF4-FFF2-40B4-BE49-F238E27FC236}">
                <a16:creationId xmlns:a16="http://schemas.microsoft.com/office/drawing/2014/main" id="{75EEFA26-4CD2-A9B8-6432-1A7EB4CEAC3A}"/>
              </a:ext>
            </a:extLst>
          </p:cNvPr>
          <p:cNvSpPr txBox="1"/>
          <p:nvPr/>
        </p:nvSpPr>
        <p:spPr>
          <a:xfrm>
            <a:off x="3866825" y="3718800"/>
            <a:ext cx="720000" cy="288000"/>
          </a:xfrm>
          <a:prstGeom prst="rect">
            <a:avLst/>
          </a:prstGeom>
          <a:noFill/>
        </p:spPr>
        <p:txBody>
          <a:bodyPr wrap="square" lIns="0" tIns="72000" rIns="0" bIns="0" rtlCol="0">
            <a:noAutofit/>
          </a:bodyPr>
          <a:lstStyle/>
          <a:p>
            <a:r>
              <a:rPr lang="en-US" sz="550" dirty="0"/>
              <a:t>Dark Green</a:t>
            </a:r>
          </a:p>
          <a:p>
            <a:r>
              <a:rPr lang="en-US" sz="550" dirty="0"/>
              <a:t>#00646E</a:t>
            </a:r>
          </a:p>
        </p:txBody>
      </p:sp>
      <p:sp>
        <p:nvSpPr>
          <p:cNvPr id="123" name="Dark Blue" descr="Color tile &quot;Dark Blue&quot;">
            <a:extLst>
              <a:ext uri="{FF2B5EF4-FFF2-40B4-BE49-F238E27FC236}">
                <a16:creationId xmlns:a16="http://schemas.microsoft.com/office/drawing/2014/main" id="{82FDE4DA-B9A1-690A-A8BE-7E010F2FFD34}"/>
              </a:ext>
            </a:extLst>
          </p:cNvPr>
          <p:cNvSpPr>
            <a:spLocks noChangeAspect="1"/>
          </p:cNvSpPr>
          <p:nvPr/>
        </p:nvSpPr>
        <p:spPr>
          <a:xfrm>
            <a:off x="4730740" y="2998800"/>
            <a:ext cx="720000" cy="720000"/>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4" name="Copy Dark Blue">
            <a:extLst>
              <a:ext uri="{FF2B5EF4-FFF2-40B4-BE49-F238E27FC236}">
                <a16:creationId xmlns:a16="http://schemas.microsoft.com/office/drawing/2014/main" id="{E37674F2-0940-875F-9CE7-793CC988DC57}"/>
              </a:ext>
            </a:extLst>
          </p:cNvPr>
          <p:cNvSpPr txBox="1"/>
          <p:nvPr/>
        </p:nvSpPr>
        <p:spPr>
          <a:xfrm>
            <a:off x="4730740" y="3718800"/>
            <a:ext cx="720000" cy="288000"/>
          </a:xfrm>
          <a:prstGeom prst="rect">
            <a:avLst/>
          </a:prstGeom>
          <a:noFill/>
        </p:spPr>
        <p:txBody>
          <a:bodyPr wrap="square" lIns="0" tIns="72000" rIns="0" bIns="0" rtlCol="0">
            <a:noAutofit/>
          </a:bodyPr>
          <a:lstStyle/>
          <a:p>
            <a:r>
              <a:rPr lang="en-US" sz="550" dirty="0"/>
              <a:t>Dark Blue</a:t>
            </a:r>
          </a:p>
          <a:p>
            <a:r>
              <a:rPr lang="en-US" sz="550" dirty="0"/>
              <a:t>#00557C</a:t>
            </a:r>
          </a:p>
        </p:txBody>
      </p:sp>
      <p:sp>
        <p:nvSpPr>
          <p:cNvPr id="131" name="Dark Purple" descr="Color tile &quot;Dark Purple&quot;">
            <a:extLst>
              <a:ext uri="{FF2B5EF4-FFF2-40B4-BE49-F238E27FC236}">
                <a16:creationId xmlns:a16="http://schemas.microsoft.com/office/drawing/2014/main" id="{70052F28-2EB4-769E-D803-C7A91EB7AF63}"/>
              </a:ext>
            </a:extLst>
          </p:cNvPr>
          <p:cNvSpPr>
            <a:spLocks noChangeAspect="1"/>
          </p:cNvSpPr>
          <p:nvPr/>
        </p:nvSpPr>
        <p:spPr>
          <a:xfrm>
            <a:off x="5594655" y="2998800"/>
            <a:ext cx="720000" cy="720000"/>
          </a:xfrm>
          <a:prstGeom prst="rect">
            <a:avLst/>
          </a:prstGeom>
          <a:solidFill>
            <a:srgbClr val="55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2" name="Copy Dark Purple">
            <a:extLst>
              <a:ext uri="{FF2B5EF4-FFF2-40B4-BE49-F238E27FC236}">
                <a16:creationId xmlns:a16="http://schemas.microsoft.com/office/drawing/2014/main" id="{473C24F7-A6C8-6F7D-DC45-1A7F5F008664}"/>
              </a:ext>
            </a:extLst>
          </p:cNvPr>
          <p:cNvSpPr txBox="1"/>
          <p:nvPr/>
        </p:nvSpPr>
        <p:spPr>
          <a:xfrm>
            <a:off x="5594655" y="3718800"/>
            <a:ext cx="720000" cy="288000"/>
          </a:xfrm>
          <a:prstGeom prst="rect">
            <a:avLst/>
          </a:prstGeom>
          <a:noFill/>
        </p:spPr>
        <p:txBody>
          <a:bodyPr wrap="square" lIns="0" tIns="72000" rIns="0" bIns="0" rtlCol="0">
            <a:noAutofit/>
          </a:bodyPr>
          <a:lstStyle/>
          <a:p>
            <a:r>
              <a:rPr lang="en-US" sz="550" dirty="0"/>
              <a:t>Dark Purple</a:t>
            </a:r>
          </a:p>
          <a:p>
            <a:r>
              <a:rPr lang="en-US" sz="550" dirty="0"/>
              <a:t>#553BA3</a:t>
            </a:r>
          </a:p>
        </p:txBody>
      </p:sp>
      <p:sp>
        <p:nvSpPr>
          <p:cNvPr id="127" name="Deep Blue" descr="Color tile &quot;Deep Blue&quot;">
            <a:extLst>
              <a:ext uri="{FF2B5EF4-FFF2-40B4-BE49-F238E27FC236}">
                <a16:creationId xmlns:a16="http://schemas.microsoft.com/office/drawing/2014/main" id="{002267F7-2682-5946-9A0D-5D03C4F5FB8C}"/>
              </a:ext>
            </a:extLst>
          </p:cNvPr>
          <p:cNvSpPr>
            <a:spLocks noChangeAspect="1"/>
          </p:cNvSpPr>
          <p:nvPr/>
        </p:nvSpPr>
        <p:spPr>
          <a:xfrm>
            <a:off x="6458570" y="2998800"/>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8" name="Copy Deep Blue">
            <a:extLst>
              <a:ext uri="{FF2B5EF4-FFF2-40B4-BE49-F238E27FC236}">
                <a16:creationId xmlns:a16="http://schemas.microsoft.com/office/drawing/2014/main" id="{053EEAD1-9775-297A-5195-2C8A5F0BEFA3}"/>
              </a:ext>
            </a:extLst>
          </p:cNvPr>
          <p:cNvSpPr txBox="1"/>
          <p:nvPr/>
        </p:nvSpPr>
        <p:spPr>
          <a:xfrm>
            <a:off x="6458570" y="3718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29" name="Deep Blue 40% (Gray)" descr="Color tile &quot;Deep Blue 40%&quot;">
            <a:extLst>
              <a:ext uri="{FF2B5EF4-FFF2-40B4-BE49-F238E27FC236}">
                <a16:creationId xmlns:a16="http://schemas.microsoft.com/office/drawing/2014/main" id="{3AEA5845-4A64-6E41-0DE4-8B732A328A15}"/>
              </a:ext>
            </a:extLst>
          </p:cNvPr>
          <p:cNvSpPr>
            <a:spLocks noChangeAspect="1"/>
          </p:cNvSpPr>
          <p:nvPr/>
        </p:nvSpPr>
        <p:spPr>
          <a:xfrm>
            <a:off x="7322485" y="2998800"/>
            <a:ext cx="720000" cy="720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0" name="Copy Deep Blue 40% (Gray)">
            <a:extLst>
              <a:ext uri="{FF2B5EF4-FFF2-40B4-BE49-F238E27FC236}">
                <a16:creationId xmlns:a16="http://schemas.microsoft.com/office/drawing/2014/main" id="{357A85F0-9AFA-8869-E287-DF7017058233}"/>
              </a:ext>
            </a:extLst>
          </p:cNvPr>
          <p:cNvSpPr txBox="1"/>
          <p:nvPr/>
        </p:nvSpPr>
        <p:spPr>
          <a:xfrm>
            <a:off x="7322485" y="3718800"/>
            <a:ext cx="720000" cy="288000"/>
          </a:xfrm>
          <a:prstGeom prst="rect">
            <a:avLst/>
          </a:prstGeom>
          <a:noFill/>
        </p:spPr>
        <p:txBody>
          <a:bodyPr wrap="square" lIns="0" tIns="72000" rIns="0" bIns="0" rtlCol="0">
            <a:noAutofit/>
          </a:bodyPr>
          <a:lstStyle/>
          <a:p>
            <a:r>
              <a:rPr lang="en-US" sz="550" dirty="0"/>
              <a:t>Deep Blue 40% (Gray)</a:t>
            </a:r>
          </a:p>
          <a:p>
            <a:r>
              <a:rPr lang="en-US" sz="550" dirty="0"/>
              <a:t>#9999A9</a:t>
            </a:r>
          </a:p>
        </p:txBody>
      </p:sp>
      <p:sp>
        <p:nvSpPr>
          <p:cNvPr id="135" name="Red" descr="Color tile &quot;Red&quot;">
            <a:extLst>
              <a:ext uri="{FF2B5EF4-FFF2-40B4-BE49-F238E27FC236}">
                <a16:creationId xmlns:a16="http://schemas.microsoft.com/office/drawing/2014/main" id="{F86A4B64-A7CF-EBED-4279-195B1E91F357}"/>
              </a:ext>
            </a:extLst>
          </p:cNvPr>
          <p:cNvSpPr>
            <a:spLocks noChangeAspect="1"/>
          </p:cNvSpPr>
          <p:nvPr/>
        </p:nvSpPr>
        <p:spPr>
          <a:xfrm>
            <a:off x="8186400" y="2998800"/>
            <a:ext cx="720000" cy="720000"/>
          </a:xfrm>
          <a:prstGeom prst="rect">
            <a:avLst/>
          </a:prstGeom>
          <a:solidFill>
            <a:srgbClr val="EF0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6" name="Copy Red">
            <a:extLst>
              <a:ext uri="{FF2B5EF4-FFF2-40B4-BE49-F238E27FC236}">
                <a16:creationId xmlns:a16="http://schemas.microsoft.com/office/drawing/2014/main" id="{15135392-B262-CF17-1DD4-73A27515B071}"/>
              </a:ext>
            </a:extLst>
          </p:cNvPr>
          <p:cNvSpPr txBox="1"/>
          <p:nvPr/>
        </p:nvSpPr>
        <p:spPr>
          <a:xfrm>
            <a:off x="8186400" y="3718800"/>
            <a:ext cx="720000" cy="288000"/>
          </a:xfrm>
          <a:prstGeom prst="rect">
            <a:avLst/>
          </a:prstGeom>
          <a:noFill/>
        </p:spPr>
        <p:txBody>
          <a:bodyPr wrap="square" lIns="0" tIns="72000" rIns="0" bIns="0" rtlCol="0">
            <a:noAutofit/>
          </a:bodyPr>
          <a:lstStyle/>
          <a:p>
            <a:r>
              <a:rPr lang="en-US" sz="550" dirty="0"/>
              <a:t>Red</a:t>
            </a:r>
          </a:p>
          <a:p>
            <a:r>
              <a:rPr lang="en-US" sz="550" dirty="0"/>
              <a:t>#EF0137</a:t>
            </a:r>
          </a:p>
        </p:txBody>
      </p:sp>
      <p:sp>
        <p:nvSpPr>
          <p:cNvPr id="118" name="Bold Green" descr="Color tile &quot;Bold Green&quot;">
            <a:extLst>
              <a:ext uri="{FF2B5EF4-FFF2-40B4-BE49-F238E27FC236}">
                <a16:creationId xmlns:a16="http://schemas.microsoft.com/office/drawing/2014/main" id="{13B69B0A-C10E-E841-462E-88D917257167}"/>
              </a:ext>
            </a:extLst>
          </p:cNvPr>
          <p:cNvSpPr>
            <a:spLocks noChangeAspect="1"/>
          </p:cNvSpPr>
          <p:nvPr/>
        </p:nvSpPr>
        <p:spPr>
          <a:xfrm>
            <a:off x="411162" y="4078800"/>
            <a:ext cx="720000" cy="7200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1" name="Copy Bold Green">
            <a:extLst>
              <a:ext uri="{FF2B5EF4-FFF2-40B4-BE49-F238E27FC236}">
                <a16:creationId xmlns:a16="http://schemas.microsoft.com/office/drawing/2014/main" id="{918D348D-3D9B-4A85-35CF-C18A14205F23}"/>
              </a:ext>
            </a:extLst>
          </p:cNvPr>
          <p:cNvSpPr txBox="1"/>
          <p:nvPr/>
        </p:nvSpPr>
        <p:spPr>
          <a:xfrm>
            <a:off x="411162" y="4798800"/>
            <a:ext cx="720000" cy="288000"/>
          </a:xfrm>
          <a:prstGeom prst="rect">
            <a:avLst/>
          </a:prstGeom>
          <a:noFill/>
        </p:spPr>
        <p:txBody>
          <a:bodyPr wrap="square" lIns="0" tIns="72000" rIns="0" bIns="0" rtlCol="0">
            <a:noAutofit/>
          </a:bodyPr>
          <a:lstStyle/>
          <a:p>
            <a:r>
              <a:rPr lang="en-US" sz="550" dirty="0"/>
              <a:t>Bold Green</a:t>
            </a:r>
          </a:p>
          <a:p>
            <a:r>
              <a:rPr lang="en-US" sz="550" dirty="0"/>
              <a:t>#00FFB9</a:t>
            </a:r>
          </a:p>
        </p:txBody>
      </p:sp>
      <p:sp>
        <p:nvSpPr>
          <p:cNvPr id="117" name="Deep Blue" descr="Color tile &quot;Light Sand&quot;">
            <a:extLst>
              <a:ext uri="{FF2B5EF4-FFF2-40B4-BE49-F238E27FC236}">
                <a16:creationId xmlns:a16="http://schemas.microsoft.com/office/drawing/2014/main" id="{9C47FD0E-26D2-5D66-6B89-9148FDCAF1A0}"/>
              </a:ext>
            </a:extLst>
          </p:cNvPr>
          <p:cNvSpPr>
            <a:spLocks noChangeAspect="1"/>
          </p:cNvSpPr>
          <p:nvPr/>
        </p:nvSpPr>
        <p:spPr>
          <a:xfrm>
            <a:off x="1275077" y="4078800"/>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0" name="Copy Deep Blue">
            <a:extLst>
              <a:ext uri="{FF2B5EF4-FFF2-40B4-BE49-F238E27FC236}">
                <a16:creationId xmlns:a16="http://schemas.microsoft.com/office/drawing/2014/main" id="{56ACD2B6-C84B-9171-AEB9-FFE2A38A65A3}"/>
              </a:ext>
            </a:extLst>
          </p:cNvPr>
          <p:cNvSpPr txBox="1"/>
          <p:nvPr/>
        </p:nvSpPr>
        <p:spPr>
          <a:xfrm>
            <a:off x="1275077" y="4798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223" name="Soft Sand" descr="Color tile &quot;Soft Sand&quot;">
            <a:extLst>
              <a:ext uri="{FF2B5EF4-FFF2-40B4-BE49-F238E27FC236}">
                <a16:creationId xmlns:a16="http://schemas.microsoft.com/office/drawing/2014/main" id="{0BCA1BDC-C4F0-72D4-2A05-BE94B50E059B}"/>
              </a:ext>
            </a:extLst>
          </p:cNvPr>
          <p:cNvSpPr>
            <a:spLocks noChangeAspect="1"/>
          </p:cNvSpPr>
          <p:nvPr/>
        </p:nvSpPr>
        <p:spPr>
          <a:xfrm>
            <a:off x="2138995" y="4078800"/>
            <a:ext cx="720000" cy="720000"/>
          </a:xfrm>
          <a:prstGeom prst="rect">
            <a:avLst/>
          </a:prstGeom>
          <a:solidFill>
            <a:srgbClr val="C5C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4" name="Copy Soft Sand">
            <a:extLst>
              <a:ext uri="{FF2B5EF4-FFF2-40B4-BE49-F238E27FC236}">
                <a16:creationId xmlns:a16="http://schemas.microsoft.com/office/drawing/2014/main" id="{F8165CBB-27E1-ECBA-D016-6DE8D0C6B913}"/>
              </a:ext>
            </a:extLst>
          </p:cNvPr>
          <p:cNvSpPr txBox="1"/>
          <p:nvPr/>
        </p:nvSpPr>
        <p:spPr>
          <a:xfrm>
            <a:off x="2138995" y="4798800"/>
            <a:ext cx="720000" cy="288000"/>
          </a:xfrm>
          <a:prstGeom prst="rect">
            <a:avLst/>
          </a:prstGeom>
          <a:noFill/>
        </p:spPr>
        <p:txBody>
          <a:bodyPr wrap="square" lIns="0" tIns="72000" rIns="0" bIns="0" rtlCol="0">
            <a:noAutofit/>
          </a:bodyPr>
          <a:lstStyle/>
          <a:p>
            <a:r>
              <a:rPr lang="en-US" sz="550" dirty="0"/>
              <a:t>Soft Sand</a:t>
            </a:r>
          </a:p>
          <a:p>
            <a:r>
              <a:rPr lang="en-US" sz="550" dirty="0"/>
              <a:t>#C5C5B8</a:t>
            </a:r>
          </a:p>
        </p:txBody>
      </p:sp>
      <p:sp>
        <p:nvSpPr>
          <p:cNvPr id="217" name="Yellow" descr="Color tile &quot;Yellow&quot;">
            <a:extLst>
              <a:ext uri="{FF2B5EF4-FFF2-40B4-BE49-F238E27FC236}">
                <a16:creationId xmlns:a16="http://schemas.microsoft.com/office/drawing/2014/main" id="{85E2B3C4-6DD0-D9E0-DB10-4637D2C6C3E3}"/>
              </a:ext>
            </a:extLst>
          </p:cNvPr>
          <p:cNvSpPr>
            <a:spLocks noChangeAspect="1"/>
          </p:cNvSpPr>
          <p:nvPr/>
        </p:nvSpPr>
        <p:spPr>
          <a:xfrm>
            <a:off x="3002910" y="4078463"/>
            <a:ext cx="720000" cy="72000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8" name="Copy Yellow">
            <a:extLst>
              <a:ext uri="{FF2B5EF4-FFF2-40B4-BE49-F238E27FC236}">
                <a16:creationId xmlns:a16="http://schemas.microsoft.com/office/drawing/2014/main" id="{F709EEFA-122E-1F50-7B0A-FF2125F8E54A}"/>
              </a:ext>
            </a:extLst>
          </p:cNvPr>
          <p:cNvSpPr txBox="1"/>
          <p:nvPr/>
        </p:nvSpPr>
        <p:spPr>
          <a:xfrm>
            <a:off x="3002910" y="4798463"/>
            <a:ext cx="720000" cy="288000"/>
          </a:xfrm>
          <a:prstGeom prst="rect">
            <a:avLst/>
          </a:prstGeom>
          <a:noFill/>
        </p:spPr>
        <p:txBody>
          <a:bodyPr wrap="square" lIns="0" tIns="72000" rIns="0" bIns="0" rtlCol="0">
            <a:noAutofit/>
          </a:bodyPr>
          <a:lstStyle/>
          <a:p>
            <a:r>
              <a:rPr lang="en-US" sz="550" dirty="0"/>
              <a:t>Yellow</a:t>
            </a:r>
          </a:p>
          <a:p>
            <a:r>
              <a:rPr lang="en-US" sz="550" dirty="0"/>
              <a:t>#FFD732</a:t>
            </a:r>
          </a:p>
        </p:txBody>
      </p:sp>
      <p:sp>
        <p:nvSpPr>
          <p:cNvPr id="181" name="Green" descr="Color tile &quot;Green&quot;">
            <a:extLst>
              <a:ext uri="{FF2B5EF4-FFF2-40B4-BE49-F238E27FC236}">
                <a16:creationId xmlns:a16="http://schemas.microsoft.com/office/drawing/2014/main" id="{60229AD4-B708-FCAE-35C9-318724D646B3}"/>
              </a:ext>
            </a:extLst>
          </p:cNvPr>
          <p:cNvSpPr>
            <a:spLocks noChangeAspect="1"/>
          </p:cNvSpPr>
          <p:nvPr/>
        </p:nvSpPr>
        <p:spPr>
          <a:xfrm>
            <a:off x="3866825" y="4078800"/>
            <a:ext cx="720000" cy="720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89" name="Copy Green">
            <a:extLst>
              <a:ext uri="{FF2B5EF4-FFF2-40B4-BE49-F238E27FC236}">
                <a16:creationId xmlns:a16="http://schemas.microsoft.com/office/drawing/2014/main" id="{3710C85E-22A8-D73E-680C-6EDFA33CA3C6}"/>
              </a:ext>
            </a:extLst>
          </p:cNvPr>
          <p:cNvSpPr txBox="1"/>
          <p:nvPr/>
        </p:nvSpPr>
        <p:spPr>
          <a:xfrm>
            <a:off x="3866825" y="4798800"/>
            <a:ext cx="720000" cy="288000"/>
          </a:xfrm>
          <a:prstGeom prst="rect">
            <a:avLst/>
          </a:prstGeom>
          <a:noFill/>
        </p:spPr>
        <p:txBody>
          <a:bodyPr wrap="square" lIns="0" tIns="72000" rIns="0" bIns="0" rtlCol="0">
            <a:noAutofit/>
          </a:bodyPr>
          <a:lstStyle/>
          <a:p>
            <a:r>
              <a:rPr lang="en-US" sz="550" dirty="0"/>
              <a:t>Green</a:t>
            </a:r>
          </a:p>
          <a:p>
            <a:r>
              <a:rPr lang="en-US" sz="550" dirty="0"/>
              <a:t>#00AF8E</a:t>
            </a:r>
          </a:p>
        </p:txBody>
      </p:sp>
      <p:sp>
        <p:nvSpPr>
          <p:cNvPr id="137" name="Blue" descr="Color tile &quot;Blue&quot;">
            <a:extLst>
              <a:ext uri="{FF2B5EF4-FFF2-40B4-BE49-F238E27FC236}">
                <a16:creationId xmlns:a16="http://schemas.microsoft.com/office/drawing/2014/main" id="{7C59775F-4D3D-8598-DA0A-3128F6BF4E0F}"/>
              </a:ext>
            </a:extLst>
          </p:cNvPr>
          <p:cNvSpPr>
            <a:spLocks noChangeAspect="1"/>
          </p:cNvSpPr>
          <p:nvPr/>
        </p:nvSpPr>
        <p:spPr>
          <a:xfrm>
            <a:off x="4730740" y="4078800"/>
            <a:ext cx="720000" cy="720000"/>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8" name="Copy Blue">
            <a:extLst>
              <a:ext uri="{FF2B5EF4-FFF2-40B4-BE49-F238E27FC236}">
                <a16:creationId xmlns:a16="http://schemas.microsoft.com/office/drawing/2014/main" id="{7D887F2F-626D-70C0-B88D-0F32FDB35942}"/>
              </a:ext>
            </a:extLst>
          </p:cNvPr>
          <p:cNvSpPr txBox="1"/>
          <p:nvPr/>
        </p:nvSpPr>
        <p:spPr>
          <a:xfrm>
            <a:off x="4730740" y="4798800"/>
            <a:ext cx="720000" cy="288000"/>
          </a:xfrm>
          <a:prstGeom prst="rect">
            <a:avLst/>
          </a:prstGeom>
          <a:noFill/>
        </p:spPr>
        <p:txBody>
          <a:bodyPr wrap="square" lIns="0" tIns="72000" rIns="0" bIns="0" rtlCol="0">
            <a:noAutofit/>
          </a:bodyPr>
          <a:lstStyle/>
          <a:p>
            <a:r>
              <a:rPr lang="en-US" sz="550" dirty="0"/>
              <a:t>Blue</a:t>
            </a:r>
          </a:p>
          <a:p>
            <a:r>
              <a:rPr lang="en-US" sz="550" dirty="0"/>
              <a:t>#0087BE</a:t>
            </a:r>
          </a:p>
        </p:txBody>
      </p:sp>
      <p:sp>
        <p:nvSpPr>
          <p:cNvPr id="199" name="Purple" descr="Color tile &quot;Purple&quot;">
            <a:extLst>
              <a:ext uri="{FF2B5EF4-FFF2-40B4-BE49-F238E27FC236}">
                <a16:creationId xmlns:a16="http://schemas.microsoft.com/office/drawing/2014/main" id="{51BAFDCB-1854-9149-5717-2AC101E43281}"/>
              </a:ext>
            </a:extLst>
          </p:cNvPr>
          <p:cNvSpPr>
            <a:spLocks noChangeAspect="1"/>
          </p:cNvSpPr>
          <p:nvPr/>
        </p:nvSpPr>
        <p:spPr>
          <a:xfrm>
            <a:off x="5594655" y="4078800"/>
            <a:ext cx="720000" cy="720000"/>
          </a:xfrm>
          <a:prstGeom prst="rect">
            <a:avLst/>
          </a:prstGeom>
          <a:solidFill>
            <a:srgbClr val="805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0" name="Copy Purple">
            <a:extLst>
              <a:ext uri="{FF2B5EF4-FFF2-40B4-BE49-F238E27FC236}">
                <a16:creationId xmlns:a16="http://schemas.microsoft.com/office/drawing/2014/main" id="{90DF25D9-714E-F8C6-407C-95A32672DBA9}"/>
              </a:ext>
            </a:extLst>
          </p:cNvPr>
          <p:cNvSpPr txBox="1"/>
          <p:nvPr/>
        </p:nvSpPr>
        <p:spPr>
          <a:xfrm>
            <a:off x="5594655" y="4798800"/>
            <a:ext cx="720000" cy="288000"/>
          </a:xfrm>
          <a:prstGeom prst="rect">
            <a:avLst/>
          </a:prstGeom>
          <a:noFill/>
        </p:spPr>
        <p:txBody>
          <a:bodyPr wrap="square" lIns="0" tIns="72000" rIns="0" bIns="0" rtlCol="0">
            <a:noAutofit/>
          </a:bodyPr>
          <a:lstStyle/>
          <a:p>
            <a:r>
              <a:rPr lang="en-US" sz="550" dirty="0"/>
              <a:t>Purple</a:t>
            </a:r>
          </a:p>
          <a:p>
            <a:r>
              <a:rPr lang="en-US" sz="550" dirty="0"/>
              <a:t>#805CFF</a:t>
            </a:r>
          </a:p>
        </p:txBody>
      </p:sp>
      <p:sp>
        <p:nvSpPr>
          <p:cNvPr id="203" name="Deep Blue 80%" descr="Color tile &quot;Deep Blue 80%&quot;">
            <a:extLst>
              <a:ext uri="{FF2B5EF4-FFF2-40B4-BE49-F238E27FC236}">
                <a16:creationId xmlns:a16="http://schemas.microsoft.com/office/drawing/2014/main" id="{C0414B97-E39A-EF2B-6DD8-40C90E3128D4}"/>
              </a:ext>
            </a:extLst>
          </p:cNvPr>
          <p:cNvSpPr>
            <a:spLocks noChangeAspect="1"/>
          </p:cNvSpPr>
          <p:nvPr/>
        </p:nvSpPr>
        <p:spPr>
          <a:xfrm>
            <a:off x="6458570" y="4078800"/>
            <a:ext cx="720000" cy="720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4" name="Copy Deep Blue 80%">
            <a:extLst>
              <a:ext uri="{FF2B5EF4-FFF2-40B4-BE49-F238E27FC236}">
                <a16:creationId xmlns:a16="http://schemas.microsoft.com/office/drawing/2014/main" id="{A599C0E6-0ABB-7B8E-63E3-BA793D3656F4}"/>
              </a:ext>
            </a:extLst>
          </p:cNvPr>
          <p:cNvSpPr txBox="1"/>
          <p:nvPr/>
        </p:nvSpPr>
        <p:spPr>
          <a:xfrm>
            <a:off x="6458570" y="4798800"/>
            <a:ext cx="720000" cy="288000"/>
          </a:xfrm>
          <a:prstGeom prst="rect">
            <a:avLst/>
          </a:prstGeom>
          <a:noFill/>
        </p:spPr>
        <p:txBody>
          <a:bodyPr wrap="square" lIns="0" tIns="72000" rIns="0" bIns="0" rtlCol="0">
            <a:noAutofit/>
          </a:bodyPr>
          <a:lstStyle/>
          <a:p>
            <a:r>
              <a:rPr lang="en-US" sz="550" dirty="0"/>
              <a:t>Deep Blue 80%</a:t>
            </a:r>
          </a:p>
          <a:p>
            <a:r>
              <a:rPr lang="en-US" sz="550" dirty="0"/>
              <a:t>#333353</a:t>
            </a:r>
          </a:p>
        </p:txBody>
      </p:sp>
      <p:sp>
        <p:nvSpPr>
          <p:cNvPr id="197" name="Deep Blue 20% (Soft Gray)" descr="Color tile &quot;Deep Blue 20%&quot;">
            <a:extLst>
              <a:ext uri="{FF2B5EF4-FFF2-40B4-BE49-F238E27FC236}">
                <a16:creationId xmlns:a16="http://schemas.microsoft.com/office/drawing/2014/main" id="{9FB3C179-DB08-2165-E011-CB4AD0193A9A}"/>
              </a:ext>
            </a:extLst>
          </p:cNvPr>
          <p:cNvSpPr>
            <a:spLocks noChangeAspect="1"/>
          </p:cNvSpPr>
          <p:nvPr/>
        </p:nvSpPr>
        <p:spPr>
          <a:xfrm>
            <a:off x="7322485" y="4078800"/>
            <a:ext cx="720000" cy="720000"/>
          </a:xfrm>
          <a:prstGeom prst="rect">
            <a:avLst/>
          </a:prstGeom>
          <a:solidFill>
            <a:srgbClr val="CCC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98" name="Copy Deep Blue 20% (Soft Gray)">
            <a:extLst>
              <a:ext uri="{FF2B5EF4-FFF2-40B4-BE49-F238E27FC236}">
                <a16:creationId xmlns:a16="http://schemas.microsoft.com/office/drawing/2014/main" id="{C3321C7B-1A5F-CF8F-12C0-E1EF01A41455}"/>
              </a:ext>
            </a:extLst>
          </p:cNvPr>
          <p:cNvSpPr txBox="1"/>
          <p:nvPr/>
        </p:nvSpPr>
        <p:spPr>
          <a:xfrm>
            <a:off x="7322485" y="4798800"/>
            <a:ext cx="720000" cy="288000"/>
          </a:xfrm>
          <a:prstGeom prst="rect">
            <a:avLst/>
          </a:prstGeom>
          <a:noFill/>
        </p:spPr>
        <p:txBody>
          <a:bodyPr wrap="square" lIns="0" tIns="72000" rIns="0" bIns="0" rtlCol="0">
            <a:noAutofit/>
          </a:bodyPr>
          <a:lstStyle/>
          <a:p>
            <a:r>
              <a:rPr lang="en-US" sz="550" dirty="0"/>
              <a:t>Deep Blue 20% (Soft Gray) #CCCCD4</a:t>
            </a:r>
          </a:p>
        </p:txBody>
      </p:sp>
      <p:sp>
        <p:nvSpPr>
          <p:cNvPr id="133" name="Dark Orange" descr="Color tile &quot;Dark Orange&quot;">
            <a:extLst>
              <a:ext uri="{FF2B5EF4-FFF2-40B4-BE49-F238E27FC236}">
                <a16:creationId xmlns:a16="http://schemas.microsoft.com/office/drawing/2014/main" id="{A7F93C34-76D8-B598-4BBE-8D82F56BE7A6}"/>
              </a:ext>
            </a:extLst>
          </p:cNvPr>
          <p:cNvSpPr>
            <a:spLocks noChangeAspect="1"/>
          </p:cNvSpPr>
          <p:nvPr/>
        </p:nvSpPr>
        <p:spPr>
          <a:xfrm>
            <a:off x="8186400" y="4078800"/>
            <a:ext cx="720000" cy="720000"/>
          </a:xfrm>
          <a:prstGeom prst="rect">
            <a:avLst/>
          </a:prstGeom>
          <a:solidFill>
            <a:srgbClr val="EC66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4" name="Copy Dark Orange">
            <a:extLst>
              <a:ext uri="{FF2B5EF4-FFF2-40B4-BE49-F238E27FC236}">
                <a16:creationId xmlns:a16="http://schemas.microsoft.com/office/drawing/2014/main" id="{D4C84779-6D9E-AF23-7316-4D1133055B2B}"/>
              </a:ext>
            </a:extLst>
          </p:cNvPr>
          <p:cNvSpPr txBox="1"/>
          <p:nvPr/>
        </p:nvSpPr>
        <p:spPr>
          <a:xfrm>
            <a:off x="8186400" y="4798800"/>
            <a:ext cx="720000" cy="288000"/>
          </a:xfrm>
          <a:prstGeom prst="rect">
            <a:avLst/>
          </a:prstGeom>
          <a:noFill/>
        </p:spPr>
        <p:txBody>
          <a:bodyPr wrap="square" lIns="0" tIns="72000" rIns="0" bIns="0" rtlCol="0">
            <a:noAutofit/>
          </a:bodyPr>
          <a:lstStyle/>
          <a:p>
            <a:r>
              <a:rPr lang="en-US" sz="550" dirty="0"/>
              <a:t>Dark Orange</a:t>
            </a:r>
          </a:p>
          <a:p>
            <a:r>
              <a:rPr lang="en-US" sz="550" dirty="0"/>
              <a:t>#EC6602</a:t>
            </a:r>
          </a:p>
        </p:txBody>
      </p:sp>
      <p:sp>
        <p:nvSpPr>
          <p:cNvPr id="119" name="Bold Blue" descr="Color tile &quot;Bold Blue&quot;">
            <a:extLst>
              <a:ext uri="{FF2B5EF4-FFF2-40B4-BE49-F238E27FC236}">
                <a16:creationId xmlns:a16="http://schemas.microsoft.com/office/drawing/2014/main" id="{E188682D-7DDF-9457-C40A-B5E87C56C10D}"/>
              </a:ext>
            </a:extLst>
          </p:cNvPr>
          <p:cNvSpPr>
            <a:spLocks noChangeAspect="1"/>
          </p:cNvSpPr>
          <p:nvPr/>
        </p:nvSpPr>
        <p:spPr>
          <a:xfrm>
            <a:off x="411162" y="5158800"/>
            <a:ext cx="720000" cy="720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2" name="Copy Bold Blue">
            <a:extLst>
              <a:ext uri="{FF2B5EF4-FFF2-40B4-BE49-F238E27FC236}">
                <a16:creationId xmlns:a16="http://schemas.microsoft.com/office/drawing/2014/main" id="{4C274123-7DCC-6788-10B1-D164BB25500F}"/>
              </a:ext>
            </a:extLst>
          </p:cNvPr>
          <p:cNvSpPr txBox="1"/>
          <p:nvPr/>
        </p:nvSpPr>
        <p:spPr>
          <a:xfrm>
            <a:off x="411162" y="5878800"/>
            <a:ext cx="720000" cy="288000"/>
          </a:xfrm>
          <a:prstGeom prst="rect">
            <a:avLst/>
          </a:prstGeom>
          <a:noFill/>
        </p:spPr>
        <p:txBody>
          <a:bodyPr wrap="square" lIns="0" tIns="72000" rIns="0" bIns="0" rtlCol="0">
            <a:noAutofit/>
          </a:bodyPr>
          <a:lstStyle/>
          <a:p>
            <a:r>
              <a:rPr lang="en-US" sz="550" dirty="0"/>
              <a:t>Bold Blue</a:t>
            </a:r>
          </a:p>
          <a:p>
            <a:r>
              <a:rPr lang="en-US" sz="550" dirty="0"/>
              <a:t>#00E6DC</a:t>
            </a:r>
          </a:p>
        </p:txBody>
      </p:sp>
      <p:sp>
        <p:nvSpPr>
          <p:cNvPr id="227" name="Light Sand">
            <a:extLst>
              <a:ext uri="{FF2B5EF4-FFF2-40B4-BE49-F238E27FC236}">
                <a16:creationId xmlns:a16="http://schemas.microsoft.com/office/drawing/2014/main" id="{EEA75F09-4715-6711-5364-F5F5B5435AA4}"/>
              </a:ext>
              <a:ext uri="{C183D7F6-B498-43B3-948B-1728B52AA6E4}">
                <adec:decorative xmlns:adec="http://schemas.microsoft.com/office/drawing/2017/decorative" val="1"/>
              </a:ext>
            </a:extLst>
          </p:cNvPr>
          <p:cNvSpPr>
            <a:spLocks noChangeAspect="1"/>
          </p:cNvSpPr>
          <p:nvPr/>
        </p:nvSpPr>
        <p:spPr>
          <a:xfrm>
            <a:off x="1275077" y="5158800"/>
            <a:ext cx="720000" cy="720000"/>
          </a:xfrm>
          <a:prstGeom prst="rect">
            <a:avLst/>
          </a:prstGeom>
          <a:solidFill>
            <a:srgbClr val="F3F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8" name="Copy Light Sand">
            <a:extLst>
              <a:ext uri="{FF2B5EF4-FFF2-40B4-BE49-F238E27FC236}">
                <a16:creationId xmlns:a16="http://schemas.microsoft.com/office/drawing/2014/main" id="{A70991F3-1002-209F-D597-090442285553}"/>
              </a:ext>
              <a:ext uri="{C183D7F6-B498-43B3-948B-1728B52AA6E4}">
                <adec:decorative xmlns:adec="http://schemas.microsoft.com/office/drawing/2017/decorative" val="1"/>
              </a:ext>
            </a:extLst>
          </p:cNvPr>
          <p:cNvSpPr txBox="1"/>
          <p:nvPr/>
        </p:nvSpPr>
        <p:spPr>
          <a:xfrm>
            <a:off x="1275077" y="5878800"/>
            <a:ext cx="720000" cy="288000"/>
          </a:xfrm>
          <a:prstGeom prst="rect">
            <a:avLst/>
          </a:prstGeom>
          <a:noFill/>
        </p:spPr>
        <p:txBody>
          <a:bodyPr wrap="square" lIns="0" tIns="72000" rIns="0" bIns="0" rtlCol="0">
            <a:noAutofit/>
          </a:bodyPr>
          <a:lstStyle/>
          <a:p>
            <a:pPr algn="l"/>
            <a:r>
              <a:rPr lang="en-US" sz="550" dirty="0"/>
              <a:t>Light Sand</a:t>
            </a:r>
          </a:p>
          <a:p>
            <a:pPr algn="l"/>
            <a:r>
              <a:rPr lang="en-US" sz="550" dirty="0"/>
              <a:t>#F3F3F0</a:t>
            </a:r>
          </a:p>
        </p:txBody>
      </p:sp>
      <p:sp>
        <p:nvSpPr>
          <p:cNvPr id="225" name="Bright Sand" descr="Color tile &quot;Bright Sand&quot;">
            <a:extLst>
              <a:ext uri="{FF2B5EF4-FFF2-40B4-BE49-F238E27FC236}">
                <a16:creationId xmlns:a16="http://schemas.microsoft.com/office/drawing/2014/main" id="{E4211CB9-993C-0AB0-8C04-175571E7BCFF}"/>
              </a:ext>
            </a:extLst>
          </p:cNvPr>
          <p:cNvSpPr>
            <a:spLocks noChangeAspect="1"/>
          </p:cNvSpPr>
          <p:nvPr/>
        </p:nvSpPr>
        <p:spPr>
          <a:xfrm>
            <a:off x="2138995" y="5158800"/>
            <a:ext cx="720000" cy="720000"/>
          </a:xfrm>
          <a:prstGeom prst="rect">
            <a:avLst/>
          </a:prstGeom>
          <a:solidFill>
            <a:srgbClr val="DFD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6" name="Copy Bright Sand">
            <a:extLst>
              <a:ext uri="{FF2B5EF4-FFF2-40B4-BE49-F238E27FC236}">
                <a16:creationId xmlns:a16="http://schemas.microsoft.com/office/drawing/2014/main" id="{1E9919F2-EBD3-7A33-DEEB-28425A933694}"/>
              </a:ext>
            </a:extLst>
          </p:cNvPr>
          <p:cNvSpPr txBox="1"/>
          <p:nvPr/>
        </p:nvSpPr>
        <p:spPr>
          <a:xfrm>
            <a:off x="2138995" y="5878800"/>
            <a:ext cx="720000" cy="288000"/>
          </a:xfrm>
          <a:prstGeom prst="rect">
            <a:avLst/>
          </a:prstGeom>
          <a:noFill/>
        </p:spPr>
        <p:txBody>
          <a:bodyPr wrap="square" lIns="0" tIns="72000" rIns="0" bIns="0" rtlCol="0">
            <a:noAutofit/>
          </a:bodyPr>
          <a:lstStyle/>
          <a:p>
            <a:r>
              <a:rPr lang="en-US" sz="550" dirty="0"/>
              <a:t>Bright Sand</a:t>
            </a:r>
          </a:p>
          <a:p>
            <a:r>
              <a:rPr lang="en-US" sz="550" dirty="0"/>
              <a:t>#DFDFD9</a:t>
            </a:r>
          </a:p>
        </p:txBody>
      </p:sp>
      <p:sp>
        <p:nvSpPr>
          <p:cNvPr id="219" name="Soft Yellow" descr="Color tile &quot;Soft Yellow&quot;">
            <a:extLst>
              <a:ext uri="{FF2B5EF4-FFF2-40B4-BE49-F238E27FC236}">
                <a16:creationId xmlns:a16="http://schemas.microsoft.com/office/drawing/2014/main" id="{4C44ACF8-5976-1CBF-8428-8E7AD1A0F4FD}"/>
              </a:ext>
            </a:extLst>
          </p:cNvPr>
          <p:cNvSpPr>
            <a:spLocks noChangeAspect="1"/>
          </p:cNvSpPr>
          <p:nvPr/>
        </p:nvSpPr>
        <p:spPr>
          <a:xfrm>
            <a:off x="3002910" y="5158463"/>
            <a:ext cx="720000" cy="720000"/>
          </a:xfrm>
          <a:prstGeom prst="rect">
            <a:avLst/>
          </a:prstGeom>
          <a:solidFill>
            <a:srgbClr val="FFE2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0" name="Copy Soft Yellow">
            <a:extLst>
              <a:ext uri="{FF2B5EF4-FFF2-40B4-BE49-F238E27FC236}">
                <a16:creationId xmlns:a16="http://schemas.microsoft.com/office/drawing/2014/main" id="{59836E4D-845D-D5D5-8F45-FD8E6EC24519}"/>
              </a:ext>
            </a:extLst>
          </p:cNvPr>
          <p:cNvSpPr txBox="1"/>
          <p:nvPr/>
        </p:nvSpPr>
        <p:spPr>
          <a:xfrm>
            <a:off x="3002910" y="5878463"/>
            <a:ext cx="720000" cy="288000"/>
          </a:xfrm>
          <a:prstGeom prst="rect">
            <a:avLst/>
          </a:prstGeom>
          <a:noFill/>
        </p:spPr>
        <p:txBody>
          <a:bodyPr wrap="square" lIns="0" tIns="72000" rIns="0" bIns="0" rtlCol="0">
            <a:noAutofit/>
          </a:bodyPr>
          <a:lstStyle/>
          <a:p>
            <a:r>
              <a:rPr lang="en-US" sz="550" dirty="0"/>
              <a:t>Soft Yellow</a:t>
            </a:r>
          </a:p>
          <a:p>
            <a:r>
              <a:rPr lang="en-US" sz="550" dirty="0"/>
              <a:t>#FFE270</a:t>
            </a:r>
          </a:p>
        </p:txBody>
      </p:sp>
      <p:sp>
        <p:nvSpPr>
          <p:cNvPr id="206" name="Soft Green" descr="Color tile &quot;Soft Green&quot;">
            <a:extLst>
              <a:ext uri="{FF2B5EF4-FFF2-40B4-BE49-F238E27FC236}">
                <a16:creationId xmlns:a16="http://schemas.microsoft.com/office/drawing/2014/main" id="{389BFA27-D608-07CF-62E4-B817F3605915}"/>
              </a:ext>
            </a:extLst>
          </p:cNvPr>
          <p:cNvSpPr>
            <a:spLocks noChangeAspect="1"/>
          </p:cNvSpPr>
          <p:nvPr/>
        </p:nvSpPr>
        <p:spPr>
          <a:xfrm>
            <a:off x="3866825" y="5158800"/>
            <a:ext cx="720000" cy="720000"/>
          </a:xfrm>
          <a:prstGeom prst="rect">
            <a:avLst/>
          </a:prstGeom>
          <a:solidFill>
            <a:srgbClr val="00D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1" name="Copy Soft Green">
            <a:extLst>
              <a:ext uri="{FF2B5EF4-FFF2-40B4-BE49-F238E27FC236}">
                <a16:creationId xmlns:a16="http://schemas.microsoft.com/office/drawing/2014/main" id="{12DD6336-E8BF-A0BD-BE86-A04D161AAEBE}"/>
              </a:ext>
            </a:extLst>
          </p:cNvPr>
          <p:cNvSpPr txBox="1"/>
          <p:nvPr/>
        </p:nvSpPr>
        <p:spPr>
          <a:xfrm>
            <a:off x="3866825" y="5878800"/>
            <a:ext cx="720000" cy="288000"/>
          </a:xfrm>
          <a:prstGeom prst="rect">
            <a:avLst/>
          </a:prstGeom>
          <a:noFill/>
        </p:spPr>
        <p:txBody>
          <a:bodyPr wrap="square" lIns="0" tIns="72000" rIns="0" bIns="0" rtlCol="0">
            <a:noAutofit/>
          </a:bodyPr>
          <a:lstStyle/>
          <a:p>
            <a:r>
              <a:rPr lang="en-US" sz="550" dirty="0"/>
              <a:t>Soft Green</a:t>
            </a:r>
          </a:p>
          <a:p>
            <a:r>
              <a:rPr lang="en-US" sz="550" dirty="0"/>
              <a:t>#00D7A0</a:t>
            </a:r>
          </a:p>
        </p:txBody>
      </p:sp>
      <p:sp>
        <p:nvSpPr>
          <p:cNvPr id="205" name="Soft Blue" descr="Color tile &quot;Soft Blue&quot;">
            <a:extLst>
              <a:ext uri="{FF2B5EF4-FFF2-40B4-BE49-F238E27FC236}">
                <a16:creationId xmlns:a16="http://schemas.microsoft.com/office/drawing/2014/main" id="{9F6E8EA2-CEDB-1B47-6D4E-7F8BBD72EA1F}"/>
              </a:ext>
            </a:extLst>
          </p:cNvPr>
          <p:cNvSpPr>
            <a:spLocks noChangeAspect="1"/>
          </p:cNvSpPr>
          <p:nvPr/>
        </p:nvSpPr>
        <p:spPr>
          <a:xfrm>
            <a:off x="4730740" y="5158800"/>
            <a:ext cx="720000" cy="720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0" name="Copy Soft Blue">
            <a:extLst>
              <a:ext uri="{FF2B5EF4-FFF2-40B4-BE49-F238E27FC236}">
                <a16:creationId xmlns:a16="http://schemas.microsoft.com/office/drawing/2014/main" id="{9A0184D3-C5B2-CA09-2D21-77F88DFF8DC7}"/>
              </a:ext>
            </a:extLst>
          </p:cNvPr>
          <p:cNvSpPr txBox="1"/>
          <p:nvPr/>
        </p:nvSpPr>
        <p:spPr>
          <a:xfrm>
            <a:off x="4730740" y="5878800"/>
            <a:ext cx="720000" cy="288000"/>
          </a:xfrm>
          <a:prstGeom prst="rect">
            <a:avLst/>
          </a:prstGeom>
          <a:noFill/>
        </p:spPr>
        <p:txBody>
          <a:bodyPr wrap="square" lIns="0" tIns="72000" rIns="0" bIns="0" rtlCol="0">
            <a:noAutofit/>
          </a:bodyPr>
          <a:lstStyle/>
          <a:p>
            <a:r>
              <a:rPr lang="en-US" sz="550" dirty="0"/>
              <a:t>Soft Blue</a:t>
            </a:r>
          </a:p>
          <a:p>
            <a:r>
              <a:rPr lang="en-US" sz="550" dirty="0"/>
              <a:t>#00BEDC</a:t>
            </a:r>
          </a:p>
        </p:txBody>
      </p:sp>
      <p:sp>
        <p:nvSpPr>
          <p:cNvPr id="215" name="Soft Purple" descr="Color tile &quot;Soft Purple&quot;">
            <a:extLst>
              <a:ext uri="{FF2B5EF4-FFF2-40B4-BE49-F238E27FC236}">
                <a16:creationId xmlns:a16="http://schemas.microsoft.com/office/drawing/2014/main" id="{3B11E7FF-A130-B2D8-1B53-7F886F23866C}"/>
              </a:ext>
            </a:extLst>
          </p:cNvPr>
          <p:cNvSpPr>
            <a:spLocks noChangeAspect="1"/>
          </p:cNvSpPr>
          <p:nvPr/>
        </p:nvSpPr>
        <p:spPr>
          <a:xfrm>
            <a:off x="5594655" y="5158800"/>
            <a:ext cx="720000" cy="720000"/>
          </a:xfrm>
          <a:prstGeom prst="rect">
            <a:avLst/>
          </a:prstGeom>
          <a:solidFill>
            <a:srgbClr val="B4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6" name="Copy Soft Purple">
            <a:extLst>
              <a:ext uri="{FF2B5EF4-FFF2-40B4-BE49-F238E27FC236}">
                <a16:creationId xmlns:a16="http://schemas.microsoft.com/office/drawing/2014/main" id="{3AB35255-A665-EBA9-3D69-59FE848D5CBE}"/>
              </a:ext>
            </a:extLst>
          </p:cNvPr>
          <p:cNvSpPr txBox="1"/>
          <p:nvPr/>
        </p:nvSpPr>
        <p:spPr>
          <a:xfrm>
            <a:off x="5594655" y="5878800"/>
            <a:ext cx="720000" cy="288000"/>
          </a:xfrm>
          <a:prstGeom prst="rect">
            <a:avLst/>
          </a:prstGeom>
          <a:noFill/>
        </p:spPr>
        <p:txBody>
          <a:bodyPr wrap="square" lIns="0" tIns="72000" rIns="0" bIns="0" rtlCol="0">
            <a:noAutofit/>
          </a:bodyPr>
          <a:lstStyle/>
          <a:p>
            <a:r>
              <a:rPr lang="en-US" sz="550" dirty="0"/>
              <a:t>Soft Purple</a:t>
            </a:r>
          </a:p>
          <a:p>
            <a:r>
              <a:rPr lang="en-US" sz="550" dirty="0"/>
              <a:t>#B4A8FF</a:t>
            </a:r>
          </a:p>
        </p:txBody>
      </p:sp>
      <p:sp>
        <p:nvSpPr>
          <p:cNvPr id="209" name="Deep Blue 60% (Dark Gray)" descr="Color tile &quot;Deep Blue 60%&quot;">
            <a:extLst>
              <a:ext uri="{FF2B5EF4-FFF2-40B4-BE49-F238E27FC236}">
                <a16:creationId xmlns:a16="http://schemas.microsoft.com/office/drawing/2014/main" id="{9C5F21A3-6F22-6FCE-D8A5-031651B1DE91}"/>
              </a:ext>
            </a:extLst>
          </p:cNvPr>
          <p:cNvSpPr>
            <a:spLocks noChangeAspect="1"/>
          </p:cNvSpPr>
          <p:nvPr/>
        </p:nvSpPr>
        <p:spPr>
          <a:xfrm>
            <a:off x="6458570" y="5158800"/>
            <a:ext cx="720000" cy="720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4" name="Copy Deep Blue 60% (Dark Gray)">
            <a:extLst>
              <a:ext uri="{FF2B5EF4-FFF2-40B4-BE49-F238E27FC236}">
                <a16:creationId xmlns:a16="http://schemas.microsoft.com/office/drawing/2014/main" id="{B0B92834-7B98-F3EB-D2BA-B868DC089CB5}"/>
              </a:ext>
            </a:extLst>
          </p:cNvPr>
          <p:cNvSpPr txBox="1"/>
          <p:nvPr/>
        </p:nvSpPr>
        <p:spPr>
          <a:xfrm>
            <a:off x="6458570" y="5878800"/>
            <a:ext cx="720000" cy="288000"/>
          </a:xfrm>
          <a:prstGeom prst="rect">
            <a:avLst/>
          </a:prstGeom>
          <a:noFill/>
        </p:spPr>
        <p:txBody>
          <a:bodyPr wrap="square" lIns="0" tIns="72000" rIns="0" bIns="0" rtlCol="0">
            <a:noAutofit/>
          </a:bodyPr>
          <a:lstStyle/>
          <a:p>
            <a:r>
              <a:rPr lang="en-US" sz="550" dirty="0"/>
              <a:t>Deep Blue 60% (Dark Gray) #66667E</a:t>
            </a:r>
          </a:p>
        </p:txBody>
      </p:sp>
      <p:sp>
        <p:nvSpPr>
          <p:cNvPr id="207" name="Deep Blue 10% (Light Gray)" descr="Color tile &quot;Deep Blue 10%&quot;">
            <a:extLst>
              <a:ext uri="{FF2B5EF4-FFF2-40B4-BE49-F238E27FC236}">
                <a16:creationId xmlns:a16="http://schemas.microsoft.com/office/drawing/2014/main" id="{1352EF5A-E3A3-0ADB-0945-58B2208693DF}"/>
              </a:ext>
            </a:extLst>
          </p:cNvPr>
          <p:cNvSpPr>
            <a:spLocks noChangeAspect="1"/>
          </p:cNvSpPr>
          <p:nvPr/>
        </p:nvSpPr>
        <p:spPr>
          <a:xfrm>
            <a:off x="7322485" y="5158800"/>
            <a:ext cx="720000" cy="720000"/>
          </a:xfrm>
          <a:prstGeom prst="rect">
            <a:avLst/>
          </a:prstGeom>
          <a:solidFill>
            <a:srgbClr val="E5E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2" name="Copy Deep Blue 10% (Light Gray)">
            <a:extLst>
              <a:ext uri="{FF2B5EF4-FFF2-40B4-BE49-F238E27FC236}">
                <a16:creationId xmlns:a16="http://schemas.microsoft.com/office/drawing/2014/main" id="{8B679B07-F004-0DAB-F022-2D7845B1EA05}"/>
              </a:ext>
            </a:extLst>
          </p:cNvPr>
          <p:cNvSpPr txBox="1"/>
          <p:nvPr/>
        </p:nvSpPr>
        <p:spPr>
          <a:xfrm>
            <a:off x="7322485" y="5878800"/>
            <a:ext cx="720000" cy="288000"/>
          </a:xfrm>
          <a:prstGeom prst="rect">
            <a:avLst/>
          </a:prstGeom>
          <a:noFill/>
        </p:spPr>
        <p:txBody>
          <a:bodyPr wrap="square" lIns="0" tIns="72000" rIns="0" bIns="0" rtlCol="0">
            <a:noAutofit/>
          </a:bodyPr>
          <a:lstStyle/>
          <a:p>
            <a:r>
              <a:rPr lang="en-US" sz="550" dirty="0"/>
              <a:t>Deep Blue 10% (Light Gray) #E5E5E9</a:t>
            </a:r>
          </a:p>
        </p:txBody>
      </p:sp>
      <p:sp>
        <p:nvSpPr>
          <p:cNvPr id="201" name="Orange" descr="Color tile &quot;Orange&quot;">
            <a:extLst>
              <a:ext uri="{FF2B5EF4-FFF2-40B4-BE49-F238E27FC236}">
                <a16:creationId xmlns:a16="http://schemas.microsoft.com/office/drawing/2014/main" id="{0380AEB9-AE48-D581-72B4-2CE0926D6AE4}"/>
              </a:ext>
            </a:extLst>
          </p:cNvPr>
          <p:cNvSpPr>
            <a:spLocks noChangeAspect="1"/>
          </p:cNvSpPr>
          <p:nvPr/>
        </p:nvSpPr>
        <p:spPr>
          <a:xfrm>
            <a:off x="8186400" y="5158800"/>
            <a:ext cx="720000" cy="720000"/>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2" name="Copy Orange">
            <a:extLst>
              <a:ext uri="{FF2B5EF4-FFF2-40B4-BE49-F238E27FC236}">
                <a16:creationId xmlns:a16="http://schemas.microsoft.com/office/drawing/2014/main" id="{12FD94CE-43B1-273A-EC78-862989300C9B}"/>
              </a:ext>
            </a:extLst>
          </p:cNvPr>
          <p:cNvSpPr txBox="1"/>
          <p:nvPr/>
        </p:nvSpPr>
        <p:spPr>
          <a:xfrm>
            <a:off x="8186400" y="5878800"/>
            <a:ext cx="720000" cy="288000"/>
          </a:xfrm>
          <a:prstGeom prst="rect">
            <a:avLst/>
          </a:prstGeom>
          <a:noFill/>
        </p:spPr>
        <p:txBody>
          <a:bodyPr wrap="square" lIns="0" tIns="72000" rIns="0" bIns="0" rtlCol="0">
            <a:noAutofit/>
          </a:bodyPr>
          <a:lstStyle/>
          <a:p>
            <a:r>
              <a:rPr lang="en-US" sz="550" dirty="0"/>
              <a:t>Orange</a:t>
            </a:r>
          </a:p>
          <a:p>
            <a:r>
              <a:rPr lang="en-US" sz="550" dirty="0"/>
              <a:t>#FF9000</a:t>
            </a:r>
          </a:p>
        </p:txBody>
      </p:sp>
      <p:sp>
        <p:nvSpPr>
          <p:cNvPr id="156" name="Custom Colors" descr="Subheadline Custom Colors">
            <a:extLst>
              <a:ext uri="{FF2B5EF4-FFF2-40B4-BE49-F238E27FC236}">
                <a16:creationId xmlns:a16="http://schemas.microsoft.com/office/drawing/2014/main" id="{3DF0460D-23B1-7CE4-1536-0A0324503EE8}"/>
              </a:ext>
            </a:extLst>
          </p:cNvPr>
          <p:cNvSpPr txBox="1"/>
          <p:nvPr/>
        </p:nvSpPr>
        <p:spPr>
          <a:xfrm>
            <a:off x="9050400" y="2998800"/>
            <a:ext cx="2736000" cy="720000"/>
          </a:xfrm>
          <a:prstGeom prst="rect">
            <a:avLst/>
          </a:prstGeom>
          <a:noFill/>
        </p:spPr>
        <p:txBody>
          <a:bodyPr wrap="square" lIns="0" tIns="0" rIns="0" bIns="0" rtlCol="0" anchor="b">
            <a:noAutofit/>
          </a:bodyPr>
          <a:lstStyle/>
          <a:p>
            <a:pPr algn="l"/>
            <a:r>
              <a:rPr lang="en-US" b="1" dirty="0">
                <a:solidFill>
                  <a:schemeClr val="accent1"/>
                </a:solidFill>
              </a:rPr>
              <a:t>Custom Colors</a:t>
            </a:r>
          </a:p>
        </p:txBody>
      </p:sp>
      <p:sp>
        <p:nvSpPr>
          <p:cNvPr id="2" name="Footer" descr="Footer with copyright, author and department information, and date">
            <a:extLst>
              <a:ext uri="{FF2B5EF4-FFF2-40B4-BE49-F238E27FC236}">
                <a16:creationId xmlns:a16="http://schemas.microsoft.com/office/drawing/2014/main" id="{5A988DFD-8AA3-38AC-90C6-2B6FACC35680}"/>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a:extLst>
              <a:ext uri="{FF2B5EF4-FFF2-40B4-BE49-F238E27FC236}">
                <a16:creationId xmlns:a16="http://schemas.microsoft.com/office/drawing/2014/main" id="{FCA78EE8-5611-DAE7-2070-36C58F9E42D6}"/>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87</a:t>
            </a:fld>
            <a:endParaRPr lang="en-US" dirty="0"/>
          </a:p>
        </p:txBody>
      </p:sp>
    </p:spTree>
    <p:extLst>
      <p:ext uri="{BB962C8B-B14F-4D97-AF65-F5344CB8AC3E}">
        <p14:creationId xmlns:p14="http://schemas.microsoft.com/office/powerpoint/2010/main" val="2099934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CB660B31-840B-4A3B-8110-09C2D60E070C}"/>
              </a:ext>
            </a:extLst>
          </p:cNvPr>
          <p:cNvSpPr>
            <a:spLocks noGrp="1"/>
          </p:cNvSpPr>
          <p:nvPr>
            <p:ph type="title"/>
          </p:nvPr>
        </p:nvSpPr>
        <p:spPr/>
        <p:txBody>
          <a:bodyPr/>
          <a:lstStyle/>
          <a:p>
            <a:r>
              <a:rPr lang="en-US" noProof="0" dirty="0"/>
              <a:t>Accessibility</a:t>
            </a:r>
            <a:br>
              <a:rPr lang="en-US" noProof="0" dirty="0"/>
            </a:br>
            <a:r>
              <a:rPr lang="en-US" b="0" noProof="0" dirty="0"/>
              <a:t>Check accessibility function</a:t>
            </a:r>
          </a:p>
        </p:txBody>
      </p:sp>
      <p:sp>
        <p:nvSpPr>
          <p:cNvPr id="4" name="Content" descr="Copy disclaimer">
            <a:extLst>
              <a:ext uri="{FF2B5EF4-FFF2-40B4-BE49-F238E27FC236}">
                <a16:creationId xmlns:a16="http://schemas.microsoft.com/office/drawing/2014/main" id="{EF0B3A3E-17CD-1007-110E-55CCDF123B15}"/>
              </a:ext>
            </a:extLst>
          </p:cNvPr>
          <p:cNvSpPr txBox="1">
            <a:spLocks/>
          </p:cNvSpPr>
          <p:nvPr/>
        </p:nvSpPr>
        <p:spPr>
          <a:xfrm>
            <a:off x="411162" y="1414800"/>
            <a:ext cx="5465764" cy="4752000"/>
          </a:xfrm>
          <a:prstGeom prst="rect">
            <a:avLst/>
          </a:prstGeom>
        </p:spPr>
        <p:txBody>
          <a:bodyPr lIns="0" tIns="0" rIns="0" bIns="0"/>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pPr>
              <a:buClrTx/>
            </a:pPr>
            <a:r>
              <a:rPr lang="en-US" dirty="0"/>
              <a:t>This presentation should be checked for accessibility before sharing with your colleagues.</a:t>
            </a:r>
          </a:p>
          <a:p>
            <a:pPr>
              <a:buClrTx/>
            </a:pPr>
            <a:endParaRPr lang="en-US" dirty="0"/>
          </a:p>
          <a:p>
            <a:pPr>
              <a:buClrTx/>
            </a:pPr>
            <a:r>
              <a:rPr lang="en-US" dirty="0"/>
              <a:t>To do so, you can use the accessibility checker tool integrated in PowerPoint. Please click in the menu: </a:t>
            </a:r>
            <a:r>
              <a:rPr lang="en-US" b="1" dirty="0"/>
              <a:t>File </a:t>
            </a:r>
            <a:r>
              <a:rPr lang="en-US" b="1" dirty="0">
                <a:sym typeface="Wingdings" panose="05000000000000000000" pitchFamily="2" charset="2"/>
              </a:rPr>
              <a:t></a:t>
            </a:r>
            <a:r>
              <a:rPr lang="en-US" b="1" dirty="0"/>
              <a:t> Info </a:t>
            </a:r>
            <a:r>
              <a:rPr lang="en-US" b="1" dirty="0">
                <a:sym typeface="Wingdings" panose="05000000000000000000" pitchFamily="2" charset="2"/>
              </a:rPr>
              <a:t></a:t>
            </a:r>
            <a:r>
              <a:rPr lang="en-US" b="1" dirty="0"/>
              <a:t> Check for Issues </a:t>
            </a:r>
            <a:r>
              <a:rPr lang="en-US" b="1" dirty="0">
                <a:sym typeface="Wingdings" panose="05000000000000000000" pitchFamily="2" charset="2"/>
              </a:rPr>
              <a:t> Check </a:t>
            </a:r>
            <a:r>
              <a:rPr lang="en-US" b="1" dirty="0"/>
              <a:t>Accessibility</a:t>
            </a:r>
            <a:endParaRPr lang="en-US" dirty="0"/>
          </a:p>
          <a:p>
            <a:pPr>
              <a:buClrTx/>
            </a:pPr>
            <a:endParaRPr lang="en-US" dirty="0"/>
          </a:p>
          <a:p>
            <a:pPr>
              <a:buClrTx/>
            </a:pPr>
            <a:r>
              <a:rPr lang="en-US" dirty="0"/>
              <a:t>You can check the entire presentation at once or page by page. Clicking on the check points takes you to the respective submenu to correct any errors.</a:t>
            </a:r>
          </a:p>
          <a:p>
            <a:pPr>
              <a:buClrTx/>
            </a:pPr>
            <a:endParaRPr lang="en-US" dirty="0"/>
          </a:p>
          <a:p>
            <a:pPr marL="360000">
              <a:buClrTx/>
            </a:pPr>
            <a:r>
              <a:rPr lang="en-US" dirty="0"/>
              <a:t>A check mark indicates when a checkpoint has been passed.</a:t>
            </a:r>
          </a:p>
        </p:txBody>
      </p:sp>
      <p:pic>
        <p:nvPicPr>
          <p:cNvPr id="17" name="Picture 16" descr="Red check mark">
            <a:extLst>
              <a:ext uri="{FF2B5EF4-FFF2-40B4-BE49-F238E27FC236}">
                <a16:creationId xmlns:a16="http://schemas.microsoft.com/office/drawing/2014/main" id="{DC3D3239-58AF-7E27-0A91-FEB5013EBDD6}"/>
              </a:ext>
            </a:extLst>
          </p:cNvPr>
          <p:cNvPicPr>
            <a:picLocks noChangeAspect="1"/>
          </p:cNvPicPr>
          <p:nvPr/>
        </p:nvPicPr>
        <p:blipFill>
          <a:blip r:embed="rId3"/>
          <a:srcRect/>
          <a:stretch/>
        </p:blipFill>
        <p:spPr>
          <a:xfrm>
            <a:off x="404812" y="5299623"/>
            <a:ext cx="236354" cy="236354"/>
          </a:xfrm>
          <a:prstGeom prst="rect">
            <a:avLst/>
          </a:prstGeom>
        </p:spPr>
      </p:pic>
      <p:pic>
        <p:nvPicPr>
          <p:cNvPr id="7" name="Picture 6" descr="A screenshot of the menu &quot;Check for Issues&quot;">
            <a:extLst>
              <a:ext uri="{FF2B5EF4-FFF2-40B4-BE49-F238E27FC236}">
                <a16:creationId xmlns:a16="http://schemas.microsoft.com/office/drawing/2014/main" id="{AE3198EA-FF3F-BDB5-6838-3673B9DDA5AF}"/>
              </a:ext>
            </a:extLst>
          </p:cNvPr>
          <p:cNvPicPr>
            <a:picLocks noChangeAspect="1"/>
          </p:cNvPicPr>
          <p:nvPr/>
        </p:nvPicPr>
        <p:blipFill>
          <a:blip r:embed="rId4"/>
          <a:stretch>
            <a:fillRect/>
          </a:stretch>
        </p:blipFill>
        <p:spPr>
          <a:xfrm>
            <a:off x="6310158" y="1414463"/>
            <a:ext cx="2443052" cy="2087562"/>
          </a:xfrm>
          <a:prstGeom prst="rect">
            <a:avLst/>
          </a:prstGeom>
        </p:spPr>
      </p:pic>
      <p:sp>
        <p:nvSpPr>
          <p:cNvPr id="12" name="Rectangle 11">
            <a:extLst>
              <a:ext uri="{FF2B5EF4-FFF2-40B4-BE49-F238E27FC236}">
                <a16:creationId xmlns:a16="http://schemas.microsoft.com/office/drawing/2014/main" id="{758CC8A8-4B70-0049-1F18-8567062FF589}"/>
              </a:ext>
              <a:ext uri="{C183D7F6-B498-43B3-948B-1728B52AA6E4}">
                <adec:decorative xmlns:adec="http://schemas.microsoft.com/office/drawing/2017/decorative" val="1"/>
              </a:ext>
            </a:extLst>
          </p:cNvPr>
          <p:cNvSpPr/>
          <p:nvPr/>
        </p:nvSpPr>
        <p:spPr>
          <a:xfrm>
            <a:off x="6310158" y="2516319"/>
            <a:ext cx="2443052" cy="515639"/>
          </a:xfrm>
          <a:prstGeom prst="rect">
            <a:avLst/>
          </a:prstGeom>
          <a:noFill/>
          <a:ln w="25400">
            <a:solidFill>
              <a:srgbClr val="00FFB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11" name="Picture 10" descr="A screenshot of the funktion &quot;Check Accessibility&quot; slide by slide.">
            <a:extLst>
              <a:ext uri="{FF2B5EF4-FFF2-40B4-BE49-F238E27FC236}">
                <a16:creationId xmlns:a16="http://schemas.microsoft.com/office/drawing/2014/main" id="{69C62FD3-ADFC-B447-5A07-01DF1EB1174C}"/>
              </a:ext>
            </a:extLst>
          </p:cNvPr>
          <p:cNvPicPr>
            <a:picLocks noChangeAspect="1"/>
          </p:cNvPicPr>
          <p:nvPr/>
        </p:nvPicPr>
        <p:blipFill>
          <a:blip r:embed="rId5"/>
          <a:stretch>
            <a:fillRect/>
          </a:stretch>
        </p:blipFill>
        <p:spPr>
          <a:xfrm>
            <a:off x="6315075" y="3821769"/>
            <a:ext cx="2285732" cy="2345031"/>
          </a:xfrm>
          <a:prstGeom prst="rect">
            <a:avLst/>
          </a:prstGeom>
        </p:spPr>
      </p:pic>
      <p:sp>
        <p:nvSpPr>
          <p:cNvPr id="15" name="Rectangle 14">
            <a:extLst>
              <a:ext uri="{FF2B5EF4-FFF2-40B4-BE49-F238E27FC236}">
                <a16:creationId xmlns:a16="http://schemas.microsoft.com/office/drawing/2014/main" id="{F47ACB09-7466-D39D-2B51-E4F196EF8F62}"/>
              </a:ext>
              <a:ext uri="{C183D7F6-B498-43B3-948B-1728B52AA6E4}">
                <adec:decorative xmlns:adec="http://schemas.microsoft.com/office/drawing/2017/decorative" val="1"/>
              </a:ext>
            </a:extLst>
          </p:cNvPr>
          <p:cNvSpPr/>
          <p:nvPr/>
        </p:nvSpPr>
        <p:spPr>
          <a:xfrm>
            <a:off x="6363268" y="4841543"/>
            <a:ext cx="1259007" cy="163773"/>
          </a:xfrm>
          <a:prstGeom prst="rect">
            <a:avLst/>
          </a:prstGeom>
          <a:noFill/>
          <a:ln w="25400">
            <a:solidFill>
              <a:srgbClr val="00FFB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9" name="Picture 8" descr="A screenshot of the funktion &quot;Check Accessibility&quot; for the whole presentation.">
            <a:extLst>
              <a:ext uri="{FF2B5EF4-FFF2-40B4-BE49-F238E27FC236}">
                <a16:creationId xmlns:a16="http://schemas.microsoft.com/office/drawing/2014/main" id="{DE81BD00-CC99-C196-578F-DB3DBE5388C2}"/>
              </a:ext>
            </a:extLst>
          </p:cNvPr>
          <p:cNvPicPr>
            <a:picLocks noChangeAspect="1"/>
          </p:cNvPicPr>
          <p:nvPr/>
        </p:nvPicPr>
        <p:blipFill>
          <a:blip r:embed="rId6"/>
          <a:stretch>
            <a:fillRect/>
          </a:stretch>
        </p:blipFill>
        <p:spPr>
          <a:xfrm>
            <a:off x="9501456" y="479425"/>
            <a:ext cx="2285732" cy="5687375"/>
          </a:xfrm>
          <a:prstGeom prst="rect">
            <a:avLst/>
          </a:prstGeom>
        </p:spPr>
      </p:pic>
      <p:sp>
        <p:nvSpPr>
          <p:cNvPr id="3" name="Slide Number">
            <a:extLst>
              <a:ext uri="{FF2B5EF4-FFF2-40B4-BE49-F238E27FC236}">
                <a16:creationId xmlns:a16="http://schemas.microsoft.com/office/drawing/2014/main" id="{09E5BF8C-9C5D-459F-8B40-C7FC3423A4FB}"/>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88</a:t>
            </a:fld>
            <a:r>
              <a:rPr lang="en-US" dirty="0"/>
              <a:t>a</a:t>
            </a:r>
          </a:p>
        </p:txBody>
      </p:sp>
      <p:sp>
        <p:nvSpPr>
          <p:cNvPr id="2" name="Footer" descr="Footer with copyright, author and department information, and date">
            <a:extLst>
              <a:ext uri="{FF2B5EF4-FFF2-40B4-BE49-F238E27FC236}">
                <a16:creationId xmlns:a16="http://schemas.microsoft.com/office/drawing/2014/main" id="{AB274CE4-8BCC-4948-A159-168DB871E50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4089860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EF81D-3B55-47E5-94B9-C519906E5A08}"/>
              </a:ext>
            </a:extLst>
          </p:cNvPr>
          <p:cNvSpPr>
            <a:spLocks noGrp="1"/>
          </p:cNvSpPr>
          <p:nvPr>
            <p:ph type="title"/>
          </p:nvPr>
        </p:nvSpPr>
        <p:spPr/>
        <p:txBody>
          <a:bodyPr/>
          <a:lstStyle/>
          <a:p>
            <a:r>
              <a:rPr lang="en-US" noProof="0" dirty="0"/>
              <a:t>Disclaimer</a:t>
            </a:r>
          </a:p>
        </p:txBody>
      </p:sp>
      <p:sp>
        <p:nvSpPr>
          <p:cNvPr id="3" name="Content" descr="Copy disclaimer">
            <a:extLst>
              <a:ext uri="{FF2B5EF4-FFF2-40B4-BE49-F238E27FC236}">
                <a16:creationId xmlns:a16="http://schemas.microsoft.com/office/drawing/2014/main" id="{536CB846-BF47-4D54-AA64-A816E2B1BA57}"/>
              </a:ext>
            </a:extLst>
          </p:cNvPr>
          <p:cNvSpPr>
            <a:spLocks noGrp="1"/>
          </p:cNvSpPr>
          <p:nvPr>
            <p:ph idx="1"/>
          </p:nvPr>
        </p:nvSpPr>
        <p:spPr/>
        <p:txBody>
          <a:bodyPr/>
          <a:lstStyle/>
          <a:p>
            <a:r>
              <a:rPr lang="en-US" noProof="0" dirty="0"/>
              <a:t>© Siemens </a:t>
            </a:r>
            <a:fld id="{B197323B-858D-4CC0-90E2-38A4456E0848}" type="datetimeyyyy">
              <a:rPr lang="en-US" noProof="0" smtClean="0"/>
              <a:t>2026</a:t>
            </a:fld>
            <a:endParaRPr lang="en-US" noProof="0" dirty="0"/>
          </a:p>
          <a:p>
            <a:endParaRPr lang="en-US" noProof="0" dirty="0"/>
          </a:p>
          <a:p>
            <a:r>
              <a:rPr lang="en-US" noProof="0" dirty="0"/>
              <a:t>Subject to changes and errors. The information given in this document only contains general descriptions and/or performance features which may not always specifically reflect those described, or which may undergo modification in the course of further development of the products. The requested performance features are binding only when they are expressly agreed upon in the concluded contract.</a:t>
            </a:r>
          </a:p>
          <a:p>
            <a:endParaRPr lang="en-US" noProof="0" dirty="0"/>
          </a:p>
          <a:p>
            <a:r>
              <a:rPr lang="en-US" noProof="0" dirty="0"/>
              <a:t>All product designations may be trademarks or other rights of </a:t>
            </a:r>
            <a:br>
              <a:rPr lang="en-US" noProof="0" dirty="0"/>
            </a:br>
            <a:r>
              <a:rPr lang="en-US" noProof="0" dirty="0"/>
              <a:t>Siemens AG, its affiliated companies or other companies whose use by third parties for their own purposes could violate the rights of the respective owner.</a:t>
            </a:r>
          </a:p>
        </p:txBody>
      </p:sp>
      <p:sp>
        <p:nvSpPr>
          <p:cNvPr id="4" name="Footer" descr="Footer with copyright, author and department information, and date">
            <a:extLst>
              <a:ext uri="{FF2B5EF4-FFF2-40B4-BE49-F238E27FC236}">
                <a16:creationId xmlns:a16="http://schemas.microsoft.com/office/drawing/2014/main" id="{AD6006ED-C279-47ED-B706-5853C56262D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a:extLst>
              <a:ext uri="{FF2B5EF4-FFF2-40B4-BE49-F238E27FC236}">
                <a16:creationId xmlns:a16="http://schemas.microsoft.com/office/drawing/2014/main" id="{8DB1DAF3-971A-4A20-8FEB-5F5A28F00306}"/>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89</a:t>
            </a:fld>
            <a:endParaRPr lang="en-US" dirty="0"/>
          </a:p>
        </p:txBody>
      </p:sp>
    </p:spTree>
    <p:extLst>
      <p:ext uri="{BB962C8B-B14F-4D97-AF65-F5344CB8AC3E}">
        <p14:creationId xmlns:p14="http://schemas.microsoft.com/office/powerpoint/2010/main" val="2435204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C8B1-BE91-9EAD-E2F3-147160FE218E}"/>
              </a:ext>
            </a:extLst>
          </p:cNvPr>
          <p:cNvSpPr>
            <a:spLocks noGrp="1"/>
          </p:cNvSpPr>
          <p:nvPr>
            <p:ph type="title"/>
          </p:nvPr>
        </p:nvSpPr>
        <p:spPr>
          <a:xfrm>
            <a:off x="411163" y="862052"/>
            <a:ext cx="9288000" cy="615553"/>
          </a:xfrm>
        </p:spPr>
        <p:txBody>
          <a:bodyPr/>
          <a:lstStyle/>
          <a:p>
            <a:r>
              <a:rPr lang="en-US" dirty="0"/>
              <a:t>Why This Is a Real Step Forward</a:t>
            </a:r>
          </a:p>
        </p:txBody>
      </p:sp>
      <p:sp>
        <p:nvSpPr>
          <p:cNvPr id="3" name="Subtitle 2">
            <a:extLst>
              <a:ext uri="{FF2B5EF4-FFF2-40B4-BE49-F238E27FC236}">
                <a16:creationId xmlns:a16="http://schemas.microsoft.com/office/drawing/2014/main" id="{28A1F639-31E6-6D7F-ED6D-4FBCA13F6156}"/>
              </a:ext>
            </a:extLst>
          </p:cNvPr>
          <p:cNvSpPr>
            <a:spLocks noGrp="1"/>
          </p:cNvSpPr>
          <p:nvPr>
            <p:ph type="subTitle" idx="1"/>
          </p:nvPr>
        </p:nvSpPr>
        <p:spPr>
          <a:xfrm>
            <a:off x="411163" y="1674249"/>
            <a:ext cx="9288000" cy="4411919"/>
          </a:xfrm>
        </p:spPr>
        <p:txBody>
          <a:bodyPr/>
          <a:lstStyle/>
          <a:p>
            <a:r>
              <a:rPr lang="en-US" b="1" dirty="0"/>
              <a:t>A governance layer, not a writing tool</a:t>
            </a:r>
          </a:p>
          <a:p>
            <a:r>
              <a:rPr lang="en-US" dirty="0"/>
              <a:t>Documentation Agent Orchestrator is:</a:t>
            </a:r>
          </a:p>
          <a:p>
            <a:r>
              <a:rPr lang="en-US" dirty="0"/>
              <a:t>Not a writing assistant</a:t>
            </a:r>
          </a:p>
          <a:p>
            <a:r>
              <a:rPr lang="en-US" dirty="0"/>
              <a:t>Not a polishing tool</a:t>
            </a:r>
          </a:p>
          <a:p>
            <a:r>
              <a:rPr lang="en-US" dirty="0"/>
              <a:t>Not a creativity booster</a:t>
            </a:r>
          </a:p>
          <a:p>
            <a:r>
              <a:rPr lang="en-US" dirty="0"/>
              <a:t>It is a </a:t>
            </a:r>
            <a:r>
              <a:rPr lang="en-US" b="1" dirty="0"/>
              <a:t>governance layer</a:t>
            </a:r>
            <a:r>
              <a:rPr lang="en-US" dirty="0"/>
              <a:t> for AI-assisted documentation.</a:t>
            </a:r>
          </a:p>
          <a:p>
            <a:r>
              <a:rPr lang="en-US" dirty="0"/>
              <a:t>It makes AI:</a:t>
            </a:r>
          </a:p>
          <a:p>
            <a:r>
              <a:rPr lang="en-US" dirty="0"/>
              <a:t>Predictable</a:t>
            </a:r>
          </a:p>
          <a:p>
            <a:r>
              <a:rPr lang="en-US" dirty="0"/>
              <a:t>Reviewable</a:t>
            </a:r>
          </a:p>
          <a:p>
            <a:r>
              <a:rPr lang="en-US" dirty="0"/>
              <a:t>Accountable</a:t>
            </a:r>
          </a:p>
          <a:p>
            <a:r>
              <a:rPr lang="en-US" b="1" dirty="0"/>
              <a:t>**It doesn’t make AI smarter.</a:t>
            </a:r>
          </a:p>
          <a:p>
            <a:r>
              <a:rPr lang="en-US" dirty="0"/>
              <a:t>It makes AI stop lying.**</a:t>
            </a:r>
          </a:p>
          <a:p>
            <a:endParaRPr lang="en-US" dirty="0"/>
          </a:p>
        </p:txBody>
      </p:sp>
      <p:sp>
        <p:nvSpPr>
          <p:cNvPr id="4" name="Footer Placeholder 3">
            <a:extLst>
              <a:ext uri="{FF2B5EF4-FFF2-40B4-BE49-F238E27FC236}">
                <a16:creationId xmlns:a16="http://schemas.microsoft.com/office/drawing/2014/main" id="{F991AC84-F448-7899-41BA-35CE08E558EA}"/>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Tree>
    <p:extLst>
      <p:ext uri="{BB962C8B-B14F-4D97-AF65-F5344CB8AC3E}">
        <p14:creationId xmlns:p14="http://schemas.microsoft.com/office/powerpoint/2010/main" val="39685063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EF81D-3B55-47E5-94B9-C519906E5A08}"/>
              </a:ext>
            </a:extLst>
          </p:cNvPr>
          <p:cNvSpPr>
            <a:spLocks noGrp="1"/>
          </p:cNvSpPr>
          <p:nvPr>
            <p:ph type="title"/>
          </p:nvPr>
        </p:nvSpPr>
        <p:spPr/>
        <p:txBody>
          <a:bodyPr/>
          <a:lstStyle/>
          <a:p>
            <a:r>
              <a:rPr lang="en-US" noProof="0" dirty="0"/>
              <a:t>Disclaimer</a:t>
            </a:r>
          </a:p>
        </p:txBody>
      </p:sp>
      <p:sp>
        <p:nvSpPr>
          <p:cNvPr id="3" name="Content" descr="Copy disclaimer">
            <a:extLst>
              <a:ext uri="{FF2B5EF4-FFF2-40B4-BE49-F238E27FC236}">
                <a16:creationId xmlns:a16="http://schemas.microsoft.com/office/drawing/2014/main" id="{536CB846-BF47-4D54-AA64-A816E2B1BA57}"/>
              </a:ext>
            </a:extLst>
          </p:cNvPr>
          <p:cNvSpPr>
            <a:spLocks noGrp="1"/>
          </p:cNvSpPr>
          <p:nvPr>
            <p:ph idx="1"/>
          </p:nvPr>
        </p:nvSpPr>
        <p:spPr/>
        <p:txBody>
          <a:bodyPr/>
          <a:lstStyle/>
          <a:p>
            <a:r>
              <a:rPr lang="en-US" noProof="0" dirty="0"/>
              <a:t>© Siemens </a:t>
            </a:r>
            <a:fld id="{B197323B-858D-4CC0-90E2-38A4456E0848}" type="datetimeyyyy">
              <a:rPr lang="en-US" noProof="0" smtClean="0"/>
              <a:t>2026</a:t>
            </a:fld>
            <a:endParaRPr lang="en-US" noProof="0" dirty="0"/>
          </a:p>
          <a:p>
            <a:endParaRPr lang="en-US" noProof="0" dirty="0"/>
          </a:p>
          <a:p>
            <a:r>
              <a:rPr lang="en-US" noProof="0" dirty="0"/>
              <a:t>Subject to changes and errors. The information given in this document only contains general descriptions and/or performance features which may not always specifically reflect those described, or which may undergo modification in the course of further development of the products. The requested performance features are binding only when they are expressly agreed upon in the concluded contract.</a:t>
            </a:r>
          </a:p>
          <a:p>
            <a:endParaRPr lang="en-US" noProof="0" dirty="0"/>
          </a:p>
          <a:p>
            <a:r>
              <a:rPr lang="en-US" noProof="0" dirty="0"/>
              <a:t>All product designations may be trademarks or other rights of </a:t>
            </a:r>
            <a:br>
              <a:rPr lang="en-US" noProof="0" dirty="0"/>
            </a:br>
            <a:r>
              <a:rPr lang="en-US" noProof="0" dirty="0"/>
              <a:t>Siemens AG, its affiliated companies or other companies whose use by third parties for their own purposes could violate the rights of the respective owner.</a:t>
            </a:r>
          </a:p>
        </p:txBody>
      </p:sp>
      <p:sp>
        <p:nvSpPr>
          <p:cNvPr id="4" name="Footer" descr="Footer with copyright, author and department information, and date">
            <a:extLst>
              <a:ext uri="{FF2B5EF4-FFF2-40B4-BE49-F238E27FC236}">
                <a16:creationId xmlns:a16="http://schemas.microsoft.com/office/drawing/2014/main" id="{AD6006ED-C279-47ED-B706-5853C56262D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a:extLst>
              <a:ext uri="{FF2B5EF4-FFF2-40B4-BE49-F238E27FC236}">
                <a16:creationId xmlns:a16="http://schemas.microsoft.com/office/drawing/2014/main" id="{8DB1DAF3-971A-4A20-8FEB-5F5A28F00306}"/>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90</a:t>
            </a:fld>
            <a:endParaRPr lang="en-US" dirty="0"/>
          </a:p>
        </p:txBody>
      </p:sp>
    </p:spTree>
    <p:extLst>
      <p:ext uri="{BB962C8B-B14F-4D97-AF65-F5344CB8AC3E}">
        <p14:creationId xmlns:p14="http://schemas.microsoft.com/office/powerpoint/2010/main" val="850366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p:txBody>
          <a:bodyPr/>
          <a:lstStyle/>
          <a:p>
            <a:r>
              <a:rPr lang="en-US" noProof="0" dirty="0"/>
              <a:t>Contact</a:t>
            </a:r>
          </a:p>
        </p:txBody>
      </p:sp>
      <p:sp>
        <p:nvSpPr>
          <p:cNvPr id="3" name="Subtitle" descr="Sample contact data">
            <a:extLst>
              <a:ext uri="{FF2B5EF4-FFF2-40B4-BE49-F238E27FC236}">
                <a16:creationId xmlns:a16="http://schemas.microsoft.com/office/drawing/2014/main" id="{A8C0B1B3-7902-4A0F-A274-1F5878B8197A}"/>
              </a:ext>
            </a:extLst>
          </p:cNvPr>
          <p:cNvSpPr>
            <a:spLocks noGrp="1"/>
          </p:cNvSpPr>
          <p:nvPr>
            <p:ph type="subTitle" idx="1"/>
          </p:nvPr>
        </p:nvSpPr>
        <p:spPr/>
        <p:txBody>
          <a:bodyPr/>
          <a:lstStyle/>
          <a:p>
            <a:r>
              <a:rPr lang="en-US" noProof="0" dirty="0"/>
              <a:t>Published by Siemens XX</a:t>
            </a:r>
          </a:p>
          <a:p>
            <a:pPr lvl="1"/>
            <a:r>
              <a:rPr lang="en-US" noProof="0" dirty="0"/>
              <a:t>First name Last name</a:t>
            </a:r>
          </a:p>
          <a:p>
            <a:r>
              <a:rPr lang="en-US" noProof="0" dirty="0"/>
              <a:t>Job title</a:t>
            </a:r>
            <a:br>
              <a:rPr lang="en-US" noProof="0" dirty="0"/>
            </a:br>
            <a:r>
              <a:rPr lang="en-US" noProof="0" dirty="0"/>
              <a:t>Group / Region / Department XY </a:t>
            </a:r>
          </a:p>
          <a:p>
            <a:r>
              <a:rPr lang="en-US" noProof="0" dirty="0"/>
              <a:t>Street 123</a:t>
            </a:r>
            <a:br>
              <a:rPr lang="en-US" noProof="0" dirty="0"/>
            </a:br>
            <a:r>
              <a:rPr lang="en-US" noProof="0" dirty="0"/>
              <a:t>12345 City</a:t>
            </a:r>
            <a:br>
              <a:rPr lang="en-US" noProof="0" dirty="0"/>
            </a:br>
            <a:r>
              <a:rPr lang="en-US" noProof="0" dirty="0"/>
              <a:t>Country</a:t>
            </a:r>
          </a:p>
          <a:p>
            <a:pPr lvl="1"/>
            <a:r>
              <a:rPr lang="en-US" noProof="0" dirty="0"/>
              <a:t>Phone +49 123 45 67 89</a:t>
            </a:r>
          </a:p>
          <a:p>
            <a:r>
              <a:rPr lang="en-US" noProof="0" dirty="0"/>
              <a:t>Mobile +49 123 45 67 89 0</a:t>
            </a:r>
          </a:p>
          <a:p>
            <a:pPr lvl="1"/>
            <a:r>
              <a:rPr lang="en-US" noProof="0" dirty="0"/>
              <a:t>E-mail </a:t>
            </a:r>
            <a:r>
              <a:rPr lang="en-US" noProof="0" dirty="0">
                <a:hlinkClick r:id="rId2"/>
              </a:rPr>
              <a:t>firstname.lastname@siemens.com</a:t>
            </a:r>
            <a:endParaRPr lang="en-US" noProof="0" dirty="0"/>
          </a:p>
        </p:txBody>
      </p:sp>
      <p:sp>
        <p:nvSpPr>
          <p:cNvPr id="2" name="Footer" descr="Footer with copyright, author and department information, and date">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DEC03887-CC62-463B-9CCE-729F072DFB79}"/>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91</a:t>
            </a:fld>
            <a:endParaRPr lang="en-US" dirty="0"/>
          </a:p>
        </p:txBody>
      </p:sp>
    </p:spTree>
    <p:extLst>
      <p:ext uri="{BB962C8B-B14F-4D97-AF65-F5344CB8AC3E}">
        <p14:creationId xmlns:p14="http://schemas.microsoft.com/office/powerpoint/2010/main" val="3044083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p:txBody>
          <a:bodyPr/>
          <a:lstStyle/>
          <a:p>
            <a:r>
              <a:rPr lang="en-US" noProof="0" dirty="0"/>
              <a:t>Contact</a:t>
            </a:r>
          </a:p>
        </p:txBody>
      </p:sp>
      <p:sp>
        <p:nvSpPr>
          <p:cNvPr id="3" name="Subtitle" descr="Sample contact data">
            <a:extLst>
              <a:ext uri="{FF2B5EF4-FFF2-40B4-BE49-F238E27FC236}">
                <a16:creationId xmlns:a16="http://schemas.microsoft.com/office/drawing/2014/main" id="{A8C0B1B3-7902-4A0F-A274-1F5878B8197A}"/>
              </a:ext>
            </a:extLst>
          </p:cNvPr>
          <p:cNvSpPr>
            <a:spLocks noGrp="1"/>
          </p:cNvSpPr>
          <p:nvPr>
            <p:ph type="subTitle" idx="1"/>
          </p:nvPr>
        </p:nvSpPr>
        <p:spPr/>
        <p:txBody>
          <a:bodyPr/>
          <a:lstStyle/>
          <a:p>
            <a:r>
              <a:rPr lang="en-US" noProof="0" dirty="0"/>
              <a:t>Published by Siemens XX</a:t>
            </a:r>
          </a:p>
          <a:p>
            <a:pPr lvl="1"/>
            <a:r>
              <a:rPr lang="en-US" noProof="0" dirty="0"/>
              <a:t>First name Last name</a:t>
            </a:r>
          </a:p>
          <a:p>
            <a:r>
              <a:rPr lang="en-US" noProof="0" dirty="0"/>
              <a:t>Job title</a:t>
            </a:r>
            <a:br>
              <a:rPr lang="en-US" noProof="0" dirty="0"/>
            </a:br>
            <a:r>
              <a:rPr lang="en-US" noProof="0" dirty="0"/>
              <a:t>Group / Region / Department XY </a:t>
            </a:r>
          </a:p>
          <a:p>
            <a:r>
              <a:rPr lang="en-US" noProof="0" dirty="0"/>
              <a:t>Street 123</a:t>
            </a:r>
            <a:br>
              <a:rPr lang="en-US" noProof="0" dirty="0"/>
            </a:br>
            <a:r>
              <a:rPr lang="en-US" noProof="0" dirty="0"/>
              <a:t>12345 City</a:t>
            </a:r>
            <a:br>
              <a:rPr lang="en-US" noProof="0" dirty="0"/>
            </a:br>
            <a:r>
              <a:rPr lang="en-US" noProof="0" dirty="0"/>
              <a:t>Country</a:t>
            </a:r>
          </a:p>
          <a:p>
            <a:pPr lvl="1"/>
            <a:r>
              <a:rPr lang="en-US" noProof="0" dirty="0"/>
              <a:t>Phone +49 123 45 67 89</a:t>
            </a:r>
          </a:p>
          <a:p>
            <a:r>
              <a:rPr lang="en-US" noProof="0" dirty="0"/>
              <a:t>Mobile +49 123 45 67 89 0</a:t>
            </a:r>
          </a:p>
          <a:p>
            <a:pPr lvl="1"/>
            <a:r>
              <a:rPr lang="en-US" noProof="0" dirty="0"/>
              <a:t>E-mail </a:t>
            </a:r>
            <a:r>
              <a:rPr lang="en-US" noProof="0" dirty="0">
                <a:solidFill>
                  <a:schemeClr val="accent1"/>
                </a:solidFill>
                <a:hlinkClick r:id="rId2">
                  <a:extLst>
                    <a:ext uri="{A12FA001-AC4F-418D-AE19-62706E023703}">
                      <ahyp:hlinkClr xmlns:ahyp="http://schemas.microsoft.com/office/drawing/2018/hyperlinkcolor" val="tx"/>
                    </a:ext>
                  </a:extLst>
                </a:hlinkClick>
              </a:rPr>
              <a:t>firstname.lastname@siemens.com</a:t>
            </a:r>
            <a:endParaRPr lang="en-US" noProof="0" dirty="0">
              <a:solidFill>
                <a:schemeClr val="accent1"/>
              </a:solidFill>
            </a:endParaRPr>
          </a:p>
        </p:txBody>
      </p:sp>
      <p:sp>
        <p:nvSpPr>
          <p:cNvPr id="2" name="Footer" descr="Footer with copyright, author and department information, and date">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DEC03887-CC62-463B-9CCE-729F072DFB79}"/>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92</a:t>
            </a:fld>
            <a:endParaRPr lang="en-US" dirty="0"/>
          </a:p>
        </p:txBody>
      </p:sp>
    </p:spTree>
    <p:extLst>
      <p:ext uri="{BB962C8B-B14F-4D97-AF65-F5344CB8AC3E}">
        <p14:creationId xmlns:p14="http://schemas.microsoft.com/office/powerpoint/2010/main" val="313166767"/>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Metadata/LabelInfo.xml><?xml version="1.0" encoding="utf-8"?>
<clbl:labelList xmlns:clbl="http://schemas.microsoft.com/office/2020/mipLabelMetadata">
  <clbl:label id="{9d258917-277f-42cd-a3cd-14c4e9ee58bc}" enabled="1" method="Standard" siteId="{38ae3bcd-9579-4fd4-adda-b42e1495d55a}" contentBits="0" removed="0"/>
</clbl:labelList>
</file>

<file path=docProps/app.xml><?xml version="1.0" encoding="utf-8"?>
<Properties xmlns="http://schemas.openxmlformats.org/officeDocument/2006/extended-properties" xmlns:vt="http://schemas.openxmlformats.org/officeDocument/2006/docPropsVTypes">
  <TotalTime>0</TotalTime>
  <Words>6442</Words>
  <Application>Microsoft Office PowerPoint</Application>
  <PresentationFormat>Widescreen</PresentationFormat>
  <Paragraphs>740</Paragraphs>
  <Slides>92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92</vt:i4>
      </vt:variant>
    </vt:vector>
  </HeadingPairs>
  <TitlesOfParts>
    <vt:vector size="95" baseType="lpstr">
      <vt:lpstr>Arial</vt:lpstr>
      <vt:lpstr>Wingdings</vt:lpstr>
      <vt:lpstr>Siemens 2022</vt:lpstr>
      <vt:lpstr>Documentation Agent Orchestrator</vt:lpstr>
      <vt:lpstr>Documentation Agent Orchestrator introduces governance into AI-assisted documentation. Instead of letting AI “fill gaps” to sound helpful, it enforces strict rules so AI: Documents exactly what is provided, or Stops and asks questions when guessing would be required This shifts AI from a creative assistant to a controlled documentation agent.</vt:lpstr>
      <vt:lpstr>The Real Problem with AI in Documentation</vt:lpstr>
      <vt:lpstr>Why This Hurts Technical Writers</vt:lpstr>
      <vt:lpstr>Why Existing AI Tools Don’t Solve This</vt:lpstr>
      <vt:lpstr>The Core Idea: Governance Instead of Guessing</vt:lpstr>
      <vt:lpstr>Concrete Example: Without vs With Governance</vt:lpstr>
      <vt:lpstr>How It Works in Practice</vt:lpstr>
      <vt:lpstr>Why This Is a Real Step Forward</vt:lpstr>
      <vt:lpstr>Headline, Arial, 80 pt</vt:lpstr>
      <vt:lpstr>Headline, Arial  Bold and Arial  Regular, 60 pt</vt:lpstr>
      <vt:lpstr>Headline, Arial  Bold and Arial  Regular, 60 pt</vt:lpstr>
      <vt:lpstr>Headline, Arial  Bold and Arial  Regular, 60 pt</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Regular, 80 pt</vt:lpstr>
      <vt:lpstr>Headline, Arial Bold and  Arial Regular, 60 pt, recommended for 3 lines</vt:lpstr>
      <vt:lpstr>Headline, Arial Bold and Arial Regular, 40 pt, recommended number of lines  is 4, lorem ipsum dolor quest con, volut que damus ex experum nus</vt:lpstr>
      <vt:lpstr>Headline, Arial, 80 pt</vt:lpstr>
      <vt:lpstr>Headline, Arial, 80 pt</vt:lpstr>
      <vt:lpstr>Headline, Arial, 80 pt</vt:lpstr>
      <vt:lpstr>Headline, Arial, 80 pt</vt:lpstr>
      <vt:lpstr>Headline, Arial, 80 pt</vt:lpstr>
      <vt:lpstr>Headline, Arial, 80 pt</vt:lpstr>
      <vt:lpstr>Headline, Arial, 80 pt</vt:lpstr>
      <vt:lpstr>Headline, Arial, 80 pt</vt:lpstr>
      <vt:lpstr>Headline, Arial, 80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Title chart, optional highlight in Arial and Light Petrol, 48 pt</vt:lpstr>
      <vt:lpstr>Title chart, optional highlight  in Arial Bold, 40 pt</vt:lpstr>
      <vt:lpstr>Title chart, optional highlight in Arial Bold and Light Petrol, 36 pt,  lorem ipsum dolor sit</vt:lpstr>
      <vt:lpstr>Title chart, optional highlight  only in Arial Bold, 48 pt</vt:lpstr>
      <vt:lpstr>Title chart, optional highlight  only in Arial Bold, 40 pt</vt:lpstr>
      <vt:lpstr>Title chart, optional highlight only  in Arial Bold, 36 pt, lorem ipsum dolor sit amet consetetur sadipscing elitr</vt:lpstr>
      <vt:lpstr>Title chart, optional highlight in Arial and Siemens Petrol, 48 pt</vt:lpstr>
      <vt:lpstr>Title chart, optional highlight  in Arial Bold, 40 pt</vt:lpstr>
      <vt:lpstr>Title chart, optional highlight  in Arial Bold and Siemens Petrol, 36 pt, lorem ipsum dolor sit</vt:lpstr>
      <vt:lpstr>Chapter divider,  optional highlight, 80 pt</vt:lpstr>
      <vt:lpstr>Chapter divider,  optional highlight in  Arial Bold, 60 pt</vt:lpstr>
      <vt:lpstr>Chapter divider, optional highlight  in Arial Bold and Light Petrol, 40 pt, recommended number of lines is 4,  lorem ipsum dolor quest con</vt:lpstr>
      <vt:lpstr>Chapter divider,  optional highlight, 80 pt</vt:lpstr>
      <vt:lpstr>Chapter divider,  optional highlight  only in Arial Bold, 60 pt</vt:lpstr>
      <vt:lpstr>Chapter divider, optional highlight  only in Arial Bold, 40 pt, recommended  number of lines is 4, lorem ipsum  dolor sit amet consetetur</vt:lpstr>
      <vt:lpstr>Chapter divider, optional highlight  in Arial Bold and Siemens Petrol, 40 pt, recommended number of lines is 4, lorem ipsum dolor sit amet consetetur</vt:lpstr>
      <vt:lpstr>Table of contents Index / Agenda</vt:lpstr>
      <vt:lpstr>Table of contents Index / Agenda</vt:lpstr>
      <vt:lpstr>Table of contents Summary zoom</vt:lpstr>
      <vt:lpstr>Headline, Arial Bold, 20 pt, lorem ipsum dolor est Content page – highlighted text </vt:lpstr>
      <vt:lpstr>Headline, Arial Bold, 20 pt, lorem ipsum dolor est Content page – highlighted text </vt:lpstr>
      <vt:lpstr>Headline, Arial Bold, 20 pt, lorem ipsum dolor est Content page – spotlight on image </vt:lpstr>
      <vt:lpstr>Headline, Arial Bold, 20 pt, lorem ipsum dolor est Content page – spotlight on image </vt:lpstr>
      <vt:lpstr>Headline, Arial Bold, 20 pt, lorem ipsum dolor est Content page – simply process flow</vt:lpstr>
      <vt:lpstr>Headline, Arial Bold, 20 pt, lorem ipsum dolor est Content page – simply process flow</vt:lpstr>
      <vt:lpstr>Headline, Arial Bold, 20 pt, lorem ipsum dolor est Content page – table</vt:lpstr>
      <vt:lpstr>Headline, Arial Bold, 20 pt, lorem ipsum dolor est Content page – table</vt:lpstr>
      <vt:lpstr>Content page with large image</vt:lpstr>
      <vt:lpstr>Content page with large image</vt:lpstr>
      <vt:lpstr>Content with  text spotlight</vt:lpstr>
      <vt:lpstr>Content with  text spotlight</vt:lpstr>
      <vt:lpstr>Quote</vt:lpstr>
      <vt:lpstr>Quote</vt:lpstr>
      <vt:lpstr>Content page –  big statement  on dark background.</vt:lpstr>
      <vt:lpstr>Content page –  big statement  on light background.</vt:lpstr>
      <vt:lpstr>Headline, Arial Bold, 20 pt, lorem ipsum dolor est Content page – chart in full bleed color layout</vt:lpstr>
      <vt:lpstr>Headline, Arial Bold, 20 pt, lorem ipsum dolor est Content page – chart in a two-column layout</vt:lpstr>
      <vt:lpstr>Headline, Arial Bold, 20 pt, lorem ipsum dolor est Content page – full bleed color area Deep Blue</vt:lpstr>
      <vt:lpstr>Headline, Arial Bold, 20 pt, lorem ipsum dolor est Content page – full bleed color area Gradient Deep Blue–Siemens Petrol</vt:lpstr>
      <vt:lpstr>Headline, Arial Bold, 20 pt, lorem ipsum dolor est Content page – full bleed color area Light Sand</vt:lpstr>
      <vt:lpstr>Color palette Theme Colors and Custom Colors</vt:lpstr>
      <vt:lpstr>Accessibility Check accessibility function</vt:lpstr>
      <vt:lpstr>Disclaimer</vt:lpstr>
      <vt:lpstr>Disclaimer</vt:lpstr>
      <vt:lpstr>Contact</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AG PowerPoint Presentation</dc:title>
  <dc:creator>Sebastian, Tharun (FT D AA IN DTS DIGI TECOM HES)</dc:creator>
  <cp:keywords>Template</cp:keywords>
  <dc:description>Version 3.4.5
July 2025</dc:description>
  <cp:lastModifiedBy>Sebastian, Tharun (FT D AA IN DTS DIGI TECOM HES)</cp:lastModifiedBy>
  <cp:revision>2</cp:revision>
  <dcterms:created xsi:type="dcterms:W3CDTF">2020-07-27T12:43:17Z</dcterms:created>
  <dcterms:modified xsi:type="dcterms:W3CDTF">2026-01-12T08:17:33Z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ies>
</file>